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26" r:id="rId2"/>
    <p:sldId id="327" r:id="rId3"/>
    <p:sldId id="328" r:id="rId4"/>
    <p:sldId id="329" r:id="rId5"/>
    <p:sldId id="330" r:id="rId6"/>
    <p:sldId id="331" r:id="rId7"/>
    <p:sldId id="33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C43D"/>
    <a:srgbClr val="FF9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2519"/>
  </p:normalViewPr>
  <p:slideViewPr>
    <p:cSldViewPr snapToGrid="0">
      <p:cViewPr varScale="1">
        <p:scale>
          <a:sx n="104" d="100"/>
          <a:sy n="104" d="100"/>
        </p:scale>
        <p:origin x="8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cbookprokohta/Library/Mobile%20Documents/com~apple~CloudDocs/Documents/&#1044;&#1086;&#1082;&#1091;&#1084;&#1077;&#1085;&#1090;&#1099;%20Kohta/&#1055;&#1088;&#1099;&#1078;&#1082;&#1080;/&#1055;&#1088;&#1099;&#1078;&#1082;&#1080;,%20&#1050;&#1053;&#1043;%2023-24/&#1057;&#1086;&#1088;&#1077;&#1074;&#1085;&#1086;&#1074;&#1072;&#1085;&#1080;&#1103;/&#1055;&#1088;&#1099;&#1078;&#1082;&#1080;%20&#1057;&#1087;&#1072;&#1088;&#1090;&#1072;&#1082;&#1080;&#1072;&#1076;&#1072;/&#1057;&#1095;&#1080;&#1090;&#1072;&#1083;&#1082;&#107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100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СД Климова Е. по сумме двух попыток на трамплине К-120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7323683650418917"/>
          <c:y val="0.12408718353972123"/>
          <c:w val="0.51026393916990165"/>
          <c:h val="0.76128070975220163"/>
        </c:manualLayout>
      </c:layout>
      <c:radarChart>
        <c:radarStyle val="marker"/>
        <c:varyColors val="0"/>
        <c:ser>
          <c:idx val="0"/>
          <c:order val="0"/>
          <c:tx>
            <c:strRef>
              <c:f>'Рез Спарт К-120М'!$O$11</c:f>
              <c:strCache>
                <c:ptCount val="1"/>
                <c:pt idx="0">
                  <c:v>Статистика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'Рез Спарт К-120М'!$N$12:$N$15</c:f>
              <c:strCache>
                <c:ptCount val="4"/>
                <c:pt idx="0">
                  <c:v>Скорость</c:v>
                </c:pt>
                <c:pt idx="1">
                  <c:v>Длина</c:v>
                </c:pt>
                <c:pt idx="2">
                  <c:v>Техн.</c:v>
                </c:pt>
                <c:pt idx="3">
                  <c:v>СТР</c:v>
                </c:pt>
              </c:strCache>
            </c:strRef>
          </c:cat>
          <c:val>
            <c:numRef>
              <c:f>'Рез Спарт К-120М'!$O$12:$O$15</c:f>
              <c:numCache>
                <c:formatCode>General</c:formatCode>
                <c:ptCount val="4"/>
                <c:pt idx="0">
                  <c:v>101</c:v>
                </c:pt>
                <c:pt idx="1">
                  <c:v>91.3</c:v>
                </c:pt>
                <c:pt idx="2">
                  <c:v>90.5</c:v>
                </c:pt>
                <c:pt idx="3">
                  <c:v>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5-E149-A506-4A333C4B082E}"/>
            </c:ext>
          </c:extLst>
        </c:ser>
        <c:ser>
          <c:idx val="1"/>
          <c:order val="1"/>
          <c:tx>
            <c:strRef>
              <c:f>'Рез Спарт К-120М'!$P$11</c:f>
              <c:strCache>
                <c:ptCount val="1"/>
                <c:pt idx="0">
                  <c:v>Спарт.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'Рез Спарт К-120М'!$N$12:$N$15</c:f>
              <c:strCache>
                <c:ptCount val="4"/>
                <c:pt idx="0">
                  <c:v>Скорость</c:v>
                </c:pt>
                <c:pt idx="1">
                  <c:v>Длина</c:v>
                </c:pt>
                <c:pt idx="2">
                  <c:v>Техн.</c:v>
                </c:pt>
                <c:pt idx="3">
                  <c:v>СТР</c:v>
                </c:pt>
              </c:strCache>
            </c:strRef>
          </c:cat>
          <c:val>
            <c:numRef>
              <c:f>'Рез Спарт К-120М'!$P$12:$P$15</c:f>
              <c:numCache>
                <c:formatCode>0.0</c:formatCode>
                <c:ptCount val="4"/>
                <c:pt idx="0">
                  <c:v>101.7</c:v>
                </c:pt>
                <c:pt idx="1">
                  <c:v>98.7</c:v>
                </c:pt>
                <c:pt idx="2">
                  <c:v>96.5</c:v>
                </c:pt>
                <c:pt idx="3">
                  <c:v>92.1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A5-E149-A506-4A333C4B082E}"/>
            </c:ext>
          </c:extLst>
        </c:ser>
        <c:ser>
          <c:idx val="2"/>
          <c:order val="2"/>
          <c:tx>
            <c:strRef>
              <c:f>'Рез Спарт К-120М'!$Q$11</c:f>
              <c:strCache>
                <c:ptCount val="1"/>
                <c:pt idx="0">
                  <c:v>ТОП-5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'Рез Спарт К-120М'!$N$12:$N$15</c:f>
              <c:strCache>
                <c:ptCount val="4"/>
                <c:pt idx="0">
                  <c:v>Скорость</c:v>
                </c:pt>
                <c:pt idx="1">
                  <c:v>Длина</c:v>
                </c:pt>
                <c:pt idx="2">
                  <c:v>Техн.</c:v>
                </c:pt>
                <c:pt idx="3">
                  <c:v>СТР</c:v>
                </c:pt>
              </c:strCache>
            </c:strRef>
          </c:cat>
          <c:val>
            <c:numRef>
              <c:f>'Рез Спарт К-120М'!$Q$12:$Q$15</c:f>
              <c:numCache>
                <c:formatCode>General</c:formatCode>
                <c:ptCount val="4"/>
                <c:pt idx="0">
                  <c:v>101.92982456140351</c:v>
                </c:pt>
                <c:pt idx="1">
                  <c:v>99.104477611940297</c:v>
                </c:pt>
                <c:pt idx="2">
                  <c:v>96.228070175438603</c:v>
                </c:pt>
                <c:pt idx="3">
                  <c:v>92.666666666666657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A5-E149-A506-4A333C4B08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524032"/>
        <c:axId val="102525568"/>
      </c:radarChart>
      <c:catAx>
        <c:axId val="102524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525568"/>
        <c:crosses val="autoZero"/>
        <c:auto val="1"/>
        <c:lblAlgn val="ctr"/>
        <c:lblOffset val="100"/>
        <c:noMultiLvlLbl val="0"/>
      </c:catAx>
      <c:valAx>
        <c:axId val="102525568"/>
        <c:scaling>
          <c:orientation val="minMax"/>
          <c:max val="102"/>
          <c:min val="8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52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01646-B8B8-1849-89D7-D7E386A358B2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0B53D-3A80-1346-991B-BB336CAF1F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13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Уважаемый председатель, уважаемые члены Совета! Предлагаем вам краткий анализ выступления в спортивных соревнованиях 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спортсменов основного состава сборной команды Российской Федерации на второй Спартакиаде между субъектами РФ. В раздаточном материале содержится вся информация о результатах соревновательной деятельности. В докладе будет представлена сокращённая информация на примере нескольких спортсменов.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09DA69-30CB-42B8-B24D-1179FA364ED1}" type="slidenum">
              <a:rPr lang="sl-SI" smtClean="0"/>
              <a:pPr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962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Показатели длины прыжка, техники, спортивно-технического результата и скорости разгона спортсмена (на графике зелёная линия) нормировались в процентах от модельного значения и сравнивались со средним результатом ТОП–5 спортсменов (красная линия) и с тренировочной статистикой этого же спортсмена (синяя линия). Тренировочная статистика спортсмена бралась за весь подготовительный период и большую часть соревновательного периода. Показатели тренировочной статистики важны для понимания стабильных показателей спортсмена, сравнение с которыми результатов соревновательной деятельности позволяет судить о степени реализации потенциала; о силе тренирующих воздействий в ходе спортивной подготовки. Характеристики ТОП-5 являются информативным и надёжным показателем уровня лидеров соревнований, по которому можно судить о качестве выступления отдельно взятого спортсмена.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0B53D-3A80-1346-991B-BB336CAF1F9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385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Первый прыжок на трамплине К-120 у Евгения Климова получился с высокими показателями, (рисунок слева). Он во всех компонентах превзошёл свои статистические показатели и результаты его прыжка практически не хуже результата ТОП-5 спортсменов.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Вторая попытка спортсмена значительно отличается от первой по длине прыжка. Соответственно длине снизился спортивная технический результат (рисунок справа).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0B53D-3A80-1346-991B-BB336CAF1F9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609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Самое слабое место в соревновательной практике Данила – способность стабильной реализации потенциала. Спортсмен способен прыгать существенно далеко и чисто, причём при меньших скоростях разгона. Для спортсмена способность реализовывать свой высокий потенциал в условиях соревновательной деятельности – существенный резерв в повышении спортивно-технического результата.</a:t>
            </a:r>
            <a:r>
              <a:rPr lang="ru-RU" sz="2800" dirty="0">
                <a:effectLst/>
              </a:rPr>
              <a:t> </a:t>
            </a:r>
            <a:endParaRPr lang="ru-RU" sz="1800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В целом выступление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Садреев</a:t>
            </a:r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Д. оценивается как хорошее. Определённый резерв мы видим в более точном “подведении” спортсмена к соревнованию.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0B53D-3A80-1346-991B-BB336CAF1F9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234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Самое сильное место в соревновательной практике Михаила – способность к высокой реализации потенциала (к сожалению, спортсмен редко такую способность демонстрирует).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В целом выступление Назарова М. оценивается как отличное. Определённый резерв мы видим в повышении стабильности спортсмена как в тренировочной, так и в соревновательной деятельности</a:t>
            </a:r>
            <a:r>
              <a:rPr lang="ru-RU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.</a:t>
            </a:r>
            <a:endParaRPr lang="ru-RU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0B53D-3A80-1346-991B-BB336CAF1F9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778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C3A404-1721-A1DE-F496-AC486495C8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402C1C-248F-F62C-5C05-3033DF5DF2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FFBC85-422D-6083-3E0D-16546CF02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BC0FF5-FDA5-9148-FF33-2259EC2CD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B791E1-620C-8D51-CB6B-BA1E27890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62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19ACBC-99DB-120D-A59F-77765CED0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C24BB70-A48D-1E5A-C3B9-FD9FE1CCAB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565ED4-0E9B-E513-4094-B0C157040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C64F6A-B9A7-2B84-72C1-1870886C9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2F6EDF-1B38-F24E-3FDD-C9F822A5C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91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844E588-A95C-C742-BE74-49B63D2D54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21057D1-FC9E-4795-DEAD-BC3355895F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E6815B-EB66-06BD-CE9D-B898C8B75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CBF3D8-6D43-A7D7-1F34-1AF784E4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99441F-BC3B-FD1F-32F6-9B7E0D9B3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57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EF7DC2-E75F-EEFA-1D0C-5C899237C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968AE3-4860-64FF-DA6E-AA8271E66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27FEE1-8164-ED40-E4DA-9465A8F42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17565E-B763-3F8B-34A3-47B60E5C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289746-759E-6891-F4E4-55B9D07CD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220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FA5EA8-0AE9-266D-50F0-1ABD4A630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6C9F79-6B40-F3D4-6A6D-A33EF3C56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0CF7B6-9641-92D4-3156-99C65EBEA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5ABC51-2F71-7471-F5FA-C0C0D2B13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2A6530-D7CA-E7E0-7A92-48F2AEB8C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857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75D1A4-E6AF-62E3-7AB2-408EC0C4A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E8AC71-8DD6-CACB-E6AA-B7D6375AF8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B3EEE29-DD5D-3589-4ACB-06C0B6F20A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CC655E9-FA0F-F3F8-3A73-823C4F39A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52D85D-63A2-F40B-4930-7A5C0BA6E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E1E705-42F2-4A50-553D-9E0338F8B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569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84A724-26FE-4C66-410E-629C2D90C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67118F-C7D3-E808-0703-E7DE5BBF8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7790FD-5B46-F326-0B1F-689451E6E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0AC65C2-3FEB-5573-0E84-F5E1FE1020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1BF7276-9CE7-98F5-E598-CDFA76F4F7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45537D5-7F2F-F66A-AB6C-837BF380F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7824EB0-3B70-6BC4-10CA-E9221E00C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D2F72BE-15FD-5767-6665-83A4E8162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50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E666A2-88F5-CD28-6187-42B5C497A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223378-E8AF-224C-8050-AB2380508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58DD6BE-BB44-CF53-1817-2E1393B21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8F43B4C-B250-CA8D-4A50-AD8E4B54C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59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EA7B79D-586C-0B51-F0BA-3C637566B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E48A4B3-A0DE-5736-3298-D9495D122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D0693D-DD48-1032-F6CB-5A81C48B1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137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4EBD7A-C95C-E03D-EB8E-5273C5DFC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323A82-6F76-2B11-998F-6D95E433D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BA7AA0-25FC-0FB5-349A-83DA2576E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CB2E5A-DE2C-EA11-2D45-B3B8CA8E5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86555A-8A22-D24D-6EAA-FABAFE689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F31CB6-B366-F524-2763-65C0DD060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09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070AD-F092-CDDE-722F-7F235E668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4E42757-89C1-8920-2CA9-9C64902C5F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B9684FF-EE03-5AAA-B69C-DF98D2B82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7CA5B0-C34F-89AA-0429-ABC44175B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574750-8E57-BB26-9BCC-29528C336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04C435-BADF-3E95-9E65-8F54E97AC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748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7D63AB-C130-D1AD-2CC5-A0ACB4594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A201C7-9377-7581-52CD-8D2C35E27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C1DC5A-1707-0F31-CF62-97B8399A47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EEF4FC-DAD3-B8C2-B243-72905EC00B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120698-CC87-B229-9430-1B1DC491C1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6ED">
            <a:alpha val="5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5872360"/>
            <a:ext cx="9144000" cy="699912"/>
          </a:xfrm>
        </p:spPr>
        <p:txBody>
          <a:bodyPr>
            <a:normAutofit/>
          </a:bodyPr>
          <a:lstStyle/>
          <a:p>
            <a:endParaRPr lang="sl-SI" dirty="0">
              <a:solidFill>
                <a:schemeClr val="tx1"/>
              </a:solidFill>
              <a:effectLst>
                <a:reflection endPos="0" dir="5400000" sy="-90000" algn="bl" rotWithShape="0"/>
              </a:effectLst>
            </a:endParaRPr>
          </a:p>
          <a:p>
            <a:pPr algn="l"/>
            <a:endParaRPr lang="sl-SI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432" y="1964267"/>
            <a:ext cx="9810732" cy="4893733"/>
          </a:xfrm>
          <a:prstGeom prst="rect">
            <a:avLst/>
          </a:prstGeom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792A1CA0-944B-8AED-58E0-71F7C9FB0D5A}"/>
              </a:ext>
            </a:extLst>
          </p:cNvPr>
          <p:cNvSpPr txBox="1">
            <a:spLocks/>
          </p:cNvSpPr>
          <p:nvPr/>
        </p:nvSpPr>
        <p:spPr>
          <a:xfrm>
            <a:off x="1864798" y="204766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latin typeface="Times New Roman" panose="02020603050405020304" pitchFamily="18" charset="0"/>
                <a:ea typeface="Aptos" panose="020B0004020202020204" pitchFamily="34" charset="0"/>
              </a:rPr>
              <a:t>Анализ выступления в спортивных соревнованиях (</a:t>
            </a:r>
            <a:r>
              <a:rPr lang="en-US" sz="2800" b="1" dirty="0">
                <a:latin typeface="Times New Roman" panose="02020603050405020304" pitchFamily="18" charset="0"/>
                <a:ea typeface="Aptos" panose="020B0004020202020204" pitchFamily="34" charset="0"/>
              </a:rPr>
              <a:t>II</a:t>
            </a:r>
            <a:r>
              <a:rPr lang="ru-RU" sz="2800" b="1" dirty="0">
                <a:latin typeface="Times New Roman" panose="02020603050405020304" pitchFamily="18" charset="0"/>
                <a:ea typeface="Aptos" panose="020B0004020202020204" pitchFamily="34" charset="0"/>
              </a:rPr>
              <a:t> Всероссийская Спартакиада между субъектами Российской Федерации) спортсменов сборной команды Российской Федерации 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A80605-11F9-1AEE-0614-9CA75E030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934" y="1639017"/>
            <a:ext cx="4616434" cy="340084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2E9B2EE-76CA-47F3-9977-3F2FCB7FD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739239"/>
            <a:ext cx="0" cy="320040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6865C4C-63E1-76F7-3450-76CAABC229AF}"/>
              </a:ext>
            </a:extLst>
          </p:cNvPr>
          <p:cNvSpPr txBox="1"/>
          <p:nvPr/>
        </p:nvSpPr>
        <p:spPr>
          <a:xfrm>
            <a:off x="3334090" y="138286"/>
            <a:ext cx="552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Климов - Итоговые результаты соревнований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7D46ECCC-9EEF-EE46-8FAD-6A48C80CFC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947199"/>
              </p:ext>
            </p:extLst>
          </p:nvPr>
        </p:nvGraphicFramePr>
        <p:xfrm>
          <a:off x="6194667" y="1584316"/>
          <a:ext cx="5343516" cy="3400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C37098E-00F6-7907-BDA8-431110134B19}"/>
              </a:ext>
            </a:extLst>
          </p:cNvPr>
          <p:cNvSpPr txBox="1"/>
          <p:nvPr/>
        </p:nvSpPr>
        <p:spPr>
          <a:xfrm>
            <a:off x="7755480" y="837927"/>
            <a:ext cx="2221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Тренировочная статистика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0305A335-3C63-F052-1642-286403BCA625}"/>
              </a:ext>
            </a:extLst>
          </p:cNvPr>
          <p:cNvCxnSpPr/>
          <p:nvPr/>
        </p:nvCxnSpPr>
        <p:spPr>
          <a:xfrm flipH="1">
            <a:off x="9201150" y="1097403"/>
            <a:ext cx="285750" cy="1574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2E86257-7CAC-64C0-FD41-B2341D5E78A3}"/>
              </a:ext>
            </a:extLst>
          </p:cNvPr>
          <p:cNvSpPr txBox="1"/>
          <p:nvPr/>
        </p:nvSpPr>
        <p:spPr>
          <a:xfrm>
            <a:off x="4720385" y="833465"/>
            <a:ext cx="2948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соревнований спортсмена</a:t>
            </a: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91754C75-E6C5-21B3-7DF1-15208DC768F2}"/>
              </a:ext>
            </a:extLst>
          </p:cNvPr>
          <p:cNvCxnSpPr>
            <a:cxnSpLocks/>
          </p:cNvCxnSpPr>
          <p:nvPr/>
        </p:nvCxnSpPr>
        <p:spPr>
          <a:xfrm flipH="1">
            <a:off x="4257187" y="1139645"/>
            <a:ext cx="1626566" cy="2032180"/>
          </a:xfrm>
          <a:prstGeom prst="straightConnector1">
            <a:avLst/>
          </a:prstGeom>
          <a:ln>
            <a:solidFill>
              <a:srgbClr val="55C43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7898272-03BB-EC81-2E4F-954A742134A8}"/>
              </a:ext>
            </a:extLst>
          </p:cNvPr>
          <p:cNvSpPr txBox="1"/>
          <p:nvPr/>
        </p:nvSpPr>
        <p:spPr>
          <a:xfrm>
            <a:off x="1140934" y="840643"/>
            <a:ext cx="2579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соревнований ТОП-5</a:t>
            </a:r>
          </a:p>
        </p:txBody>
      </p: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2E28B974-56FC-34FE-8FC6-DB277A67C9AB}"/>
              </a:ext>
            </a:extLst>
          </p:cNvPr>
          <p:cNvCxnSpPr>
            <a:cxnSpLocks/>
          </p:cNvCxnSpPr>
          <p:nvPr/>
        </p:nvCxnSpPr>
        <p:spPr>
          <a:xfrm>
            <a:off x="2953814" y="1097403"/>
            <a:ext cx="900572" cy="14600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F6F5F6E-C3BB-4F8E-0E7B-07FF10773A6D}"/>
              </a:ext>
            </a:extLst>
          </p:cNvPr>
          <p:cNvSpPr txBox="1"/>
          <p:nvPr/>
        </p:nvSpPr>
        <p:spPr>
          <a:xfrm>
            <a:off x="152026" y="6122894"/>
            <a:ext cx="3702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 - спортивно-технический результат</a:t>
            </a:r>
          </a:p>
        </p:txBody>
      </p:sp>
    </p:spTree>
    <p:extLst>
      <p:ext uri="{BB962C8B-B14F-4D97-AF65-F5344CB8AC3E}">
        <p14:creationId xmlns:p14="http://schemas.microsoft.com/office/powerpoint/2010/main" val="4063443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C135631-59C0-9AB3-16B0-9EAC591A2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39" y="1614895"/>
            <a:ext cx="5206332" cy="339737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86C01A-11B2-C2C6-9170-043E749133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0234" y="1614894"/>
            <a:ext cx="5067104" cy="33973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524D62-F3C8-9BA6-DBC4-F0E651D3129B}"/>
              </a:ext>
            </a:extLst>
          </p:cNvPr>
          <p:cNvSpPr txBox="1"/>
          <p:nvPr/>
        </p:nvSpPr>
        <p:spPr>
          <a:xfrm>
            <a:off x="2752240" y="401121"/>
            <a:ext cx="66875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Климов - результаты соревнований на трамплине К-120 (первый и второй зачётный прыжок)</a:t>
            </a:r>
          </a:p>
        </p:txBody>
      </p:sp>
    </p:spTree>
    <p:extLst>
      <p:ext uri="{BB962C8B-B14F-4D97-AF65-F5344CB8AC3E}">
        <p14:creationId xmlns:p14="http://schemas.microsoft.com/office/powerpoint/2010/main" val="2342147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78FBA3C-A7BD-53AA-674D-60F285BBF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162" y="1650698"/>
            <a:ext cx="5136305" cy="378993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34C371-D3E1-77A5-BBF8-D138E53DD1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2285" y="1650697"/>
            <a:ext cx="5653172" cy="37899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CD3067-99E7-BA75-257F-E9ECBBF1C353}"/>
              </a:ext>
            </a:extLst>
          </p:cNvPr>
          <p:cNvSpPr txBox="1"/>
          <p:nvPr/>
        </p:nvSpPr>
        <p:spPr>
          <a:xfrm>
            <a:off x="3556614" y="629353"/>
            <a:ext cx="537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Садреев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Итоговые результаты соревнований</a:t>
            </a:r>
          </a:p>
        </p:txBody>
      </p:sp>
    </p:spTree>
    <p:extLst>
      <p:ext uri="{BB962C8B-B14F-4D97-AF65-F5344CB8AC3E}">
        <p14:creationId xmlns:p14="http://schemas.microsoft.com/office/powerpoint/2010/main" val="2715149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0B4A76C-34AC-ADD0-5824-F54EE961C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20" y="1995487"/>
            <a:ext cx="5155540" cy="380347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C6FA2D-BD5D-E15C-68F1-B9D79624F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7467" y="1995487"/>
            <a:ext cx="5662613" cy="38034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709A15-22E9-8E9E-C4FA-AE402EC75BAD}"/>
              </a:ext>
            </a:extLst>
          </p:cNvPr>
          <p:cNvSpPr txBox="1"/>
          <p:nvPr/>
        </p:nvSpPr>
        <p:spPr>
          <a:xfrm>
            <a:off x="3556614" y="629353"/>
            <a:ext cx="5531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Назаров - Итоговые результаты соревнований</a:t>
            </a:r>
          </a:p>
        </p:txBody>
      </p:sp>
    </p:spTree>
    <p:extLst>
      <p:ext uri="{BB962C8B-B14F-4D97-AF65-F5344CB8AC3E}">
        <p14:creationId xmlns:p14="http://schemas.microsoft.com/office/powerpoint/2010/main" val="405286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4D6665A-A2C2-391D-9D15-CF08C5E01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443475"/>
            <a:ext cx="9686925" cy="626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760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9D03D5-1987-D1A7-72BB-CA6145284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719" y="643467"/>
            <a:ext cx="9308561" cy="5809676"/>
          </a:xfrm>
          <a:prstGeom prst="rect">
            <a:avLst/>
          </a:prstGeom>
          <a:ln>
            <a:noFill/>
          </a:ln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061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426</Words>
  <Application>Microsoft Macintosh PowerPoint</Application>
  <PresentationFormat>Широкоэкранный</PresentationFormat>
  <Paragraphs>23</Paragraphs>
  <Slides>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Горбунов</dc:creator>
  <cp:lastModifiedBy>Евгений Плехов</cp:lastModifiedBy>
  <cp:revision>2</cp:revision>
  <dcterms:created xsi:type="dcterms:W3CDTF">2024-02-26T09:55:34Z</dcterms:created>
  <dcterms:modified xsi:type="dcterms:W3CDTF">2024-02-28T07:32:00Z</dcterms:modified>
</cp:coreProperties>
</file>