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13004800" cy="97536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1733930" rtl="0" fontAlgn="auto" latinLnBrk="0" hangingPunct="0">
      <a:lnSpc>
        <a:spcPct val="100000"/>
      </a:lnSpc>
      <a:spcBef>
        <a:spcPts val="3300"/>
      </a:spcBef>
      <a:spcAft>
        <a:spcPts val="0"/>
      </a:spcAft>
      <a:buClrTx/>
      <a:buSzTx/>
      <a:buFontTx/>
      <a:buNone/>
      <a:tabLst/>
      <a:defRPr kumimoji="0" sz="2800" b="0" i="0" u="none" strike="noStrike" cap="none" spc="0" normalizeH="0" baseline="0">
        <a:ln>
          <a:noFill/>
        </a:ln>
        <a:solidFill>
          <a:srgbClr val="FFFFFF"/>
        </a:solidFill>
        <a:effectLst/>
        <a:uFillTx/>
        <a:latin typeface="Graphik Light"/>
        <a:ea typeface="Graphik Light"/>
        <a:cs typeface="Graphik Light"/>
        <a:sym typeface="Graphik Light"/>
      </a:defRPr>
    </a:lvl1pPr>
    <a:lvl2pPr marL="0" marR="0" indent="317500" algn="l" defTabSz="1733930" rtl="0" fontAlgn="auto" latinLnBrk="0" hangingPunct="0">
      <a:lnSpc>
        <a:spcPct val="100000"/>
      </a:lnSpc>
      <a:spcBef>
        <a:spcPts val="3300"/>
      </a:spcBef>
      <a:spcAft>
        <a:spcPts val="0"/>
      </a:spcAft>
      <a:buClrTx/>
      <a:buSzTx/>
      <a:buFontTx/>
      <a:buNone/>
      <a:tabLst/>
      <a:defRPr kumimoji="0" sz="2800" b="0" i="0" u="none" strike="noStrike" cap="none" spc="0" normalizeH="0" baseline="0">
        <a:ln>
          <a:noFill/>
        </a:ln>
        <a:solidFill>
          <a:srgbClr val="FFFFFF"/>
        </a:solidFill>
        <a:effectLst/>
        <a:uFillTx/>
        <a:latin typeface="Graphik Light"/>
        <a:ea typeface="Graphik Light"/>
        <a:cs typeface="Graphik Light"/>
        <a:sym typeface="Graphik Light"/>
      </a:defRPr>
    </a:lvl2pPr>
    <a:lvl3pPr marL="0" marR="0" indent="635000" algn="l" defTabSz="1733930" rtl="0" fontAlgn="auto" latinLnBrk="0" hangingPunct="0">
      <a:lnSpc>
        <a:spcPct val="100000"/>
      </a:lnSpc>
      <a:spcBef>
        <a:spcPts val="3300"/>
      </a:spcBef>
      <a:spcAft>
        <a:spcPts val="0"/>
      </a:spcAft>
      <a:buClrTx/>
      <a:buSzTx/>
      <a:buFontTx/>
      <a:buNone/>
      <a:tabLst/>
      <a:defRPr kumimoji="0" sz="2800" b="0" i="0" u="none" strike="noStrike" cap="none" spc="0" normalizeH="0" baseline="0">
        <a:ln>
          <a:noFill/>
        </a:ln>
        <a:solidFill>
          <a:srgbClr val="FFFFFF"/>
        </a:solidFill>
        <a:effectLst/>
        <a:uFillTx/>
        <a:latin typeface="Graphik Light"/>
        <a:ea typeface="Graphik Light"/>
        <a:cs typeface="Graphik Light"/>
        <a:sym typeface="Graphik Light"/>
      </a:defRPr>
    </a:lvl3pPr>
    <a:lvl4pPr marL="0" marR="0" indent="952500" algn="l" defTabSz="1733930" rtl="0" fontAlgn="auto" latinLnBrk="0" hangingPunct="0">
      <a:lnSpc>
        <a:spcPct val="100000"/>
      </a:lnSpc>
      <a:spcBef>
        <a:spcPts val="3300"/>
      </a:spcBef>
      <a:spcAft>
        <a:spcPts val="0"/>
      </a:spcAft>
      <a:buClrTx/>
      <a:buSzTx/>
      <a:buFontTx/>
      <a:buNone/>
      <a:tabLst/>
      <a:defRPr kumimoji="0" sz="2800" b="0" i="0" u="none" strike="noStrike" cap="none" spc="0" normalizeH="0" baseline="0">
        <a:ln>
          <a:noFill/>
        </a:ln>
        <a:solidFill>
          <a:srgbClr val="FFFFFF"/>
        </a:solidFill>
        <a:effectLst/>
        <a:uFillTx/>
        <a:latin typeface="Graphik Light"/>
        <a:ea typeface="Graphik Light"/>
        <a:cs typeface="Graphik Light"/>
        <a:sym typeface="Graphik Light"/>
      </a:defRPr>
    </a:lvl4pPr>
    <a:lvl5pPr marL="0" marR="0" indent="1270000" algn="l" defTabSz="1733930" rtl="0" fontAlgn="auto" latinLnBrk="0" hangingPunct="0">
      <a:lnSpc>
        <a:spcPct val="100000"/>
      </a:lnSpc>
      <a:spcBef>
        <a:spcPts val="3300"/>
      </a:spcBef>
      <a:spcAft>
        <a:spcPts val="0"/>
      </a:spcAft>
      <a:buClrTx/>
      <a:buSzTx/>
      <a:buFontTx/>
      <a:buNone/>
      <a:tabLst/>
      <a:defRPr kumimoji="0" sz="2800" b="0" i="0" u="none" strike="noStrike" cap="none" spc="0" normalizeH="0" baseline="0">
        <a:ln>
          <a:noFill/>
        </a:ln>
        <a:solidFill>
          <a:srgbClr val="FFFFFF"/>
        </a:solidFill>
        <a:effectLst/>
        <a:uFillTx/>
        <a:latin typeface="Graphik Light"/>
        <a:ea typeface="Graphik Light"/>
        <a:cs typeface="Graphik Light"/>
        <a:sym typeface="Graphik Light"/>
      </a:defRPr>
    </a:lvl5pPr>
    <a:lvl6pPr marL="0" marR="0" indent="1587500" algn="l" defTabSz="1733930" rtl="0" fontAlgn="auto" latinLnBrk="0" hangingPunct="0">
      <a:lnSpc>
        <a:spcPct val="100000"/>
      </a:lnSpc>
      <a:spcBef>
        <a:spcPts val="3300"/>
      </a:spcBef>
      <a:spcAft>
        <a:spcPts val="0"/>
      </a:spcAft>
      <a:buClrTx/>
      <a:buSzTx/>
      <a:buFontTx/>
      <a:buNone/>
      <a:tabLst/>
      <a:defRPr kumimoji="0" sz="2800" b="0" i="0" u="none" strike="noStrike" cap="none" spc="0" normalizeH="0" baseline="0">
        <a:ln>
          <a:noFill/>
        </a:ln>
        <a:solidFill>
          <a:srgbClr val="FFFFFF"/>
        </a:solidFill>
        <a:effectLst/>
        <a:uFillTx/>
        <a:latin typeface="Graphik Light"/>
        <a:ea typeface="Graphik Light"/>
        <a:cs typeface="Graphik Light"/>
        <a:sym typeface="Graphik Light"/>
      </a:defRPr>
    </a:lvl6pPr>
    <a:lvl7pPr marL="0" marR="0" indent="1905000" algn="l" defTabSz="1733930" rtl="0" fontAlgn="auto" latinLnBrk="0" hangingPunct="0">
      <a:lnSpc>
        <a:spcPct val="100000"/>
      </a:lnSpc>
      <a:spcBef>
        <a:spcPts val="3300"/>
      </a:spcBef>
      <a:spcAft>
        <a:spcPts val="0"/>
      </a:spcAft>
      <a:buClrTx/>
      <a:buSzTx/>
      <a:buFontTx/>
      <a:buNone/>
      <a:tabLst/>
      <a:defRPr kumimoji="0" sz="2800" b="0" i="0" u="none" strike="noStrike" cap="none" spc="0" normalizeH="0" baseline="0">
        <a:ln>
          <a:noFill/>
        </a:ln>
        <a:solidFill>
          <a:srgbClr val="FFFFFF"/>
        </a:solidFill>
        <a:effectLst/>
        <a:uFillTx/>
        <a:latin typeface="Graphik Light"/>
        <a:ea typeface="Graphik Light"/>
        <a:cs typeface="Graphik Light"/>
        <a:sym typeface="Graphik Light"/>
      </a:defRPr>
    </a:lvl7pPr>
    <a:lvl8pPr marL="0" marR="0" indent="2222500" algn="l" defTabSz="1733930" rtl="0" fontAlgn="auto" latinLnBrk="0" hangingPunct="0">
      <a:lnSpc>
        <a:spcPct val="100000"/>
      </a:lnSpc>
      <a:spcBef>
        <a:spcPts val="3300"/>
      </a:spcBef>
      <a:spcAft>
        <a:spcPts val="0"/>
      </a:spcAft>
      <a:buClrTx/>
      <a:buSzTx/>
      <a:buFontTx/>
      <a:buNone/>
      <a:tabLst/>
      <a:defRPr kumimoji="0" sz="2800" b="0" i="0" u="none" strike="noStrike" cap="none" spc="0" normalizeH="0" baseline="0">
        <a:ln>
          <a:noFill/>
        </a:ln>
        <a:solidFill>
          <a:srgbClr val="FFFFFF"/>
        </a:solidFill>
        <a:effectLst/>
        <a:uFillTx/>
        <a:latin typeface="Graphik Light"/>
        <a:ea typeface="Graphik Light"/>
        <a:cs typeface="Graphik Light"/>
        <a:sym typeface="Graphik Light"/>
      </a:defRPr>
    </a:lvl8pPr>
    <a:lvl9pPr marL="0" marR="0" indent="2540000" algn="l" defTabSz="1733930" rtl="0" fontAlgn="auto" latinLnBrk="0" hangingPunct="0">
      <a:lnSpc>
        <a:spcPct val="100000"/>
      </a:lnSpc>
      <a:spcBef>
        <a:spcPts val="3300"/>
      </a:spcBef>
      <a:spcAft>
        <a:spcPts val="0"/>
      </a:spcAft>
      <a:buClrTx/>
      <a:buSzTx/>
      <a:buFontTx/>
      <a:buNone/>
      <a:tabLst/>
      <a:defRPr kumimoji="0" sz="2800" b="0" i="0" u="none" strike="noStrike" cap="none" spc="0" normalizeH="0" baseline="0">
        <a:ln>
          <a:noFill/>
        </a:ln>
        <a:solidFill>
          <a:srgbClr val="FFFFFF"/>
        </a:solidFill>
        <a:effectLst/>
        <a:uFillTx/>
        <a:latin typeface="Graphik Light"/>
        <a:ea typeface="Graphik Light"/>
        <a:cs typeface="Graphik Light"/>
        <a:sym typeface="Graphik Light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browse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Graphik"/>
          <a:ea typeface="Graphik"/>
          <a:cs typeface="Graphik"/>
        </a:font>
        <a:srgbClr val="FFFFFF"/>
      </a:tcTxStyle>
      <a:tcStyle>
        <a:tcBdr>
          <a:left>
            <a:ln w="12700" cap="flat">
              <a:solidFill>
                <a:srgbClr val="D5D5D5"/>
              </a:solidFill>
              <a:prstDash val="solid"/>
              <a:miter lim="400000"/>
            </a:ln>
          </a:left>
          <a:right>
            <a:ln w="12700" cap="flat">
              <a:solidFill>
                <a:srgbClr val="D5D5D5"/>
              </a:solidFill>
              <a:prstDash val="solid"/>
              <a:miter lim="400000"/>
            </a:ln>
          </a:right>
          <a:top>
            <a:ln w="12700" cap="flat">
              <a:solidFill>
                <a:srgbClr val="D5D5D5"/>
              </a:solidFill>
              <a:prstDash val="solid"/>
              <a:miter lim="400000"/>
            </a:ln>
          </a:top>
          <a:bottom>
            <a:ln w="12700" cap="flat">
              <a:solidFill>
                <a:srgbClr val="D5D5D5"/>
              </a:solidFill>
              <a:prstDash val="solid"/>
              <a:miter lim="400000"/>
            </a:ln>
          </a:bottom>
          <a:insideH>
            <a:ln w="12700" cap="flat">
              <a:solidFill>
                <a:srgbClr val="D5D5D5"/>
              </a:solidFill>
              <a:prstDash val="solid"/>
              <a:miter lim="400000"/>
            </a:ln>
          </a:insideH>
          <a:insideV>
            <a:ln w="12700" cap="flat">
              <a:solidFill>
                <a:srgbClr val="D5D5D5"/>
              </a:solidFill>
              <a:prstDash val="solid"/>
              <a:miter lim="400000"/>
            </a:ln>
          </a:insideV>
        </a:tcBdr>
        <a:fill>
          <a:solidFill>
            <a:srgbClr val="15161B"/>
          </a:solidFill>
        </a:fill>
      </a:tcStyle>
    </a:wholeTbl>
    <a:band2H>
      <a:tcTxStyle/>
      <a:tcStyle>
        <a:tcBdr/>
        <a:fill>
          <a:solidFill>
            <a:srgbClr val="929292"/>
          </a:solidFill>
        </a:fill>
      </a:tcStyle>
    </a:band2H>
    <a:firstCol>
      <a:tcTxStyle b="on" i="off">
        <a:font>
          <a:latin typeface="Graphik Semibold"/>
          <a:ea typeface="Graphik Semibold"/>
          <a:cs typeface="Graphik Semibold"/>
        </a:font>
        <a:srgbClr val="FFFFFF"/>
      </a:tcTxStyle>
      <a:tcStyle>
        <a:tcBdr>
          <a:left>
            <a:ln w="12700" cap="flat">
              <a:solidFill>
                <a:srgbClr val="D5D5D5"/>
              </a:solidFill>
              <a:prstDash val="solid"/>
              <a:miter lim="400000"/>
            </a:ln>
          </a:left>
          <a:right>
            <a:ln w="25400" cap="flat">
              <a:solidFill>
                <a:srgbClr val="D5D5D5"/>
              </a:solidFill>
              <a:prstDash val="solid"/>
              <a:miter lim="400000"/>
            </a:ln>
          </a:right>
          <a:top>
            <a:ln w="12700" cap="flat">
              <a:solidFill>
                <a:srgbClr val="D5D5D5"/>
              </a:solidFill>
              <a:prstDash val="solid"/>
              <a:miter lim="400000"/>
            </a:ln>
          </a:top>
          <a:bottom>
            <a:ln w="12700" cap="flat">
              <a:solidFill>
                <a:srgbClr val="D5D5D5"/>
              </a:solidFill>
              <a:prstDash val="solid"/>
              <a:miter lim="400000"/>
            </a:ln>
          </a:bottom>
          <a:insideH>
            <a:ln w="12700" cap="flat">
              <a:solidFill>
                <a:srgbClr val="D5D5D5"/>
              </a:solidFill>
              <a:prstDash val="solid"/>
              <a:miter lim="400000"/>
            </a:ln>
          </a:insideH>
          <a:insideV>
            <a:ln w="12700" cap="flat">
              <a:solidFill>
                <a:srgbClr val="D5D5D5"/>
              </a:solidFill>
              <a:prstDash val="solid"/>
              <a:miter lim="400000"/>
            </a:ln>
          </a:insideV>
        </a:tcBdr>
        <a:fill>
          <a:solidFill>
            <a:srgbClr val="15161B"/>
          </a:solidFill>
        </a:fill>
      </a:tcStyle>
    </a:firstCol>
    <a:lastRow>
      <a:tcTxStyle b="on" i="off">
        <a:font>
          <a:latin typeface="Graphik Semibold"/>
          <a:ea typeface="Graphik Semibold"/>
          <a:cs typeface="Graphik Semibold"/>
        </a:font>
        <a:srgbClr val="FFFFFF"/>
      </a:tcTxStyle>
      <a:tcStyle>
        <a:tcBdr>
          <a:left>
            <a:ln w="12700" cap="flat">
              <a:solidFill>
                <a:srgbClr val="D5D5D5"/>
              </a:solidFill>
              <a:prstDash val="solid"/>
              <a:miter lim="400000"/>
            </a:ln>
          </a:left>
          <a:right>
            <a:ln w="12700" cap="flat">
              <a:solidFill>
                <a:srgbClr val="D5D5D5"/>
              </a:solidFill>
              <a:prstDash val="solid"/>
              <a:miter lim="400000"/>
            </a:ln>
          </a:right>
          <a:top>
            <a:ln w="25400" cap="flat">
              <a:solidFill>
                <a:srgbClr val="D5D5D5"/>
              </a:solidFill>
              <a:prstDash val="solid"/>
              <a:miter lim="400000"/>
            </a:ln>
          </a:top>
          <a:bottom>
            <a:ln w="12700" cap="flat">
              <a:solidFill>
                <a:srgbClr val="D5D5D5"/>
              </a:solidFill>
              <a:prstDash val="solid"/>
              <a:miter lim="400000"/>
            </a:ln>
          </a:bottom>
          <a:insideH>
            <a:ln w="12700" cap="flat">
              <a:solidFill>
                <a:srgbClr val="D5D5D5"/>
              </a:solidFill>
              <a:prstDash val="solid"/>
              <a:miter lim="400000"/>
            </a:ln>
          </a:insideH>
          <a:insideV>
            <a:ln w="12700" cap="flat">
              <a:solidFill>
                <a:srgbClr val="D5D5D5"/>
              </a:solidFill>
              <a:prstDash val="solid"/>
              <a:miter lim="400000"/>
            </a:ln>
          </a:insideV>
        </a:tcBdr>
        <a:fill>
          <a:solidFill>
            <a:srgbClr val="15161B"/>
          </a:solidFill>
        </a:fill>
      </a:tcStyle>
    </a:lastRow>
    <a:firstRow>
      <a:tcTxStyle b="on" i="off">
        <a:font>
          <a:latin typeface="Graphik Semibold"/>
          <a:ea typeface="Graphik Semibold"/>
          <a:cs typeface="Graphik Semibold"/>
        </a:font>
        <a:srgbClr val="FFFFFF"/>
      </a:tcTxStyle>
      <a:tcStyle>
        <a:tcBdr>
          <a:left>
            <a:ln w="12700" cap="flat">
              <a:solidFill>
                <a:srgbClr val="D5D5D5"/>
              </a:solidFill>
              <a:prstDash val="solid"/>
              <a:miter lim="400000"/>
            </a:ln>
          </a:left>
          <a:right>
            <a:ln w="12700" cap="flat">
              <a:solidFill>
                <a:srgbClr val="D5D5D5"/>
              </a:solidFill>
              <a:prstDash val="solid"/>
              <a:miter lim="400000"/>
            </a:ln>
          </a:right>
          <a:top>
            <a:ln w="12700" cap="flat">
              <a:solidFill>
                <a:srgbClr val="D5D5D5"/>
              </a:solidFill>
              <a:prstDash val="solid"/>
              <a:miter lim="400000"/>
            </a:ln>
          </a:top>
          <a:bottom>
            <a:ln w="25400" cap="flat">
              <a:solidFill>
                <a:srgbClr val="D5D5D5"/>
              </a:solidFill>
              <a:prstDash val="solid"/>
              <a:miter lim="400000"/>
            </a:ln>
          </a:bottom>
          <a:insideH>
            <a:ln w="12700" cap="flat">
              <a:solidFill>
                <a:srgbClr val="D5D5D5"/>
              </a:solidFill>
              <a:prstDash val="solid"/>
              <a:miter lim="400000"/>
            </a:ln>
          </a:insideH>
          <a:insideV>
            <a:ln w="12700" cap="flat">
              <a:solidFill>
                <a:srgbClr val="D5D5D5"/>
              </a:solidFill>
              <a:prstDash val="solid"/>
              <a:miter lim="400000"/>
            </a:ln>
          </a:insideV>
        </a:tcBdr>
        <a:fill>
          <a:solidFill>
            <a:srgbClr val="15161B"/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Graphik"/>
          <a:ea typeface="Graphik"/>
          <a:cs typeface="Graphik"/>
        </a:font>
        <a:srgbClr val="FFFFFF"/>
      </a:tcTxStyle>
      <a:tcStyle>
        <a:tcBdr>
          <a:left>
            <a:ln w="12700" cap="flat">
              <a:solidFill>
                <a:srgbClr val="D5D5D5"/>
              </a:solidFill>
              <a:prstDash val="solid"/>
              <a:miter lim="400000"/>
            </a:ln>
          </a:left>
          <a:right>
            <a:ln w="12700" cap="flat">
              <a:solidFill>
                <a:srgbClr val="D5D5D5"/>
              </a:solidFill>
              <a:prstDash val="solid"/>
              <a:miter lim="400000"/>
            </a:ln>
          </a:right>
          <a:top>
            <a:ln w="12700" cap="flat">
              <a:solidFill>
                <a:srgbClr val="D5D5D5"/>
              </a:solidFill>
              <a:prstDash val="solid"/>
              <a:miter lim="400000"/>
            </a:ln>
          </a:top>
          <a:bottom>
            <a:ln w="12700" cap="flat">
              <a:solidFill>
                <a:srgbClr val="D5D5D5"/>
              </a:solidFill>
              <a:prstDash val="solid"/>
              <a:miter lim="400000"/>
            </a:ln>
          </a:bottom>
          <a:insideH>
            <a:ln w="12700" cap="flat">
              <a:solidFill>
                <a:srgbClr val="D5D5D5"/>
              </a:solidFill>
              <a:prstDash val="solid"/>
              <a:miter lim="400000"/>
            </a:ln>
          </a:insideH>
          <a:insideV>
            <a:ln w="12700" cap="flat">
              <a:solidFill>
                <a:srgbClr val="D5D5D5"/>
              </a:solidFill>
              <a:prstDash val="solid"/>
              <a:miter lim="400000"/>
            </a:ln>
          </a:insideV>
        </a:tcBdr>
        <a:fill>
          <a:solidFill>
            <a:srgbClr val="15161B"/>
          </a:solidFill>
        </a:fill>
      </a:tcStyle>
    </a:wholeTbl>
    <a:band2H>
      <a:tcTxStyle/>
      <a:tcStyle>
        <a:tcBdr/>
        <a:fill>
          <a:solidFill>
            <a:srgbClr val="929292"/>
          </a:solidFill>
        </a:fill>
      </a:tcStyle>
    </a:band2H>
    <a:firstCol>
      <a:tcTxStyle b="on" i="off">
        <a:font>
          <a:latin typeface="Graphik Semibold"/>
          <a:ea typeface="Graphik Semibold"/>
          <a:cs typeface="Graphik Semibold"/>
        </a:font>
        <a:srgbClr val="FFFFFF"/>
      </a:tcTxStyle>
      <a:tcStyle>
        <a:tcBdr>
          <a:left>
            <a:ln w="12700" cap="flat">
              <a:solidFill>
                <a:srgbClr val="D5D5D5"/>
              </a:solidFill>
              <a:prstDash val="solid"/>
              <a:miter lim="400000"/>
            </a:ln>
          </a:left>
          <a:right>
            <a:ln w="25400" cap="flat">
              <a:solidFill>
                <a:srgbClr val="D5D5D5"/>
              </a:solidFill>
              <a:prstDash val="solid"/>
              <a:miter lim="400000"/>
            </a:ln>
          </a:right>
          <a:top>
            <a:ln w="12700" cap="flat">
              <a:solidFill>
                <a:srgbClr val="D5D5D5"/>
              </a:solidFill>
              <a:prstDash val="solid"/>
              <a:miter lim="400000"/>
            </a:ln>
          </a:top>
          <a:bottom>
            <a:ln w="12700" cap="flat">
              <a:solidFill>
                <a:srgbClr val="D5D5D5"/>
              </a:solidFill>
              <a:prstDash val="solid"/>
              <a:miter lim="400000"/>
            </a:ln>
          </a:bottom>
          <a:insideH>
            <a:ln w="12700" cap="flat">
              <a:solidFill>
                <a:srgbClr val="D5D5D5"/>
              </a:solidFill>
              <a:prstDash val="solid"/>
              <a:miter lim="400000"/>
            </a:ln>
          </a:insideH>
          <a:insideV>
            <a:ln w="12700" cap="flat">
              <a:solidFill>
                <a:srgbClr val="D5D5D5"/>
              </a:solidFill>
              <a:prstDash val="solid"/>
              <a:miter lim="400000"/>
            </a:ln>
          </a:insideV>
        </a:tcBdr>
        <a:fill>
          <a:solidFill>
            <a:srgbClr val="15161B"/>
          </a:solidFill>
        </a:fill>
      </a:tcStyle>
    </a:firstCol>
    <a:lastRow>
      <a:tcTxStyle b="off" i="off">
        <a:font>
          <a:latin typeface="Graphik"/>
          <a:ea typeface="Graphik"/>
          <a:cs typeface="Graphik"/>
        </a:font>
        <a:srgbClr val="FFFFFF"/>
      </a:tcTxStyle>
      <a:tcStyle>
        <a:tcBdr>
          <a:left>
            <a:ln w="12700" cap="flat">
              <a:solidFill>
                <a:srgbClr val="D5D5D5"/>
              </a:solidFill>
              <a:prstDash val="solid"/>
              <a:miter lim="400000"/>
            </a:ln>
          </a:left>
          <a:right>
            <a:ln w="12700" cap="flat">
              <a:solidFill>
                <a:srgbClr val="D5D5D5"/>
              </a:solidFill>
              <a:prstDash val="solid"/>
              <a:miter lim="400000"/>
            </a:ln>
          </a:right>
          <a:top>
            <a:ln w="25400" cap="flat">
              <a:solidFill>
                <a:srgbClr val="D5D5D5"/>
              </a:solidFill>
              <a:prstDash val="solid"/>
              <a:miter lim="400000"/>
            </a:ln>
          </a:top>
          <a:bottom>
            <a:ln w="12700" cap="flat">
              <a:solidFill>
                <a:srgbClr val="D5D5D5"/>
              </a:solidFill>
              <a:prstDash val="solid"/>
              <a:miter lim="400000"/>
            </a:ln>
          </a:bottom>
          <a:insideH>
            <a:ln w="12700" cap="flat">
              <a:solidFill>
                <a:srgbClr val="D5D5D5"/>
              </a:solidFill>
              <a:prstDash val="solid"/>
              <a:miter lim="400000"/>
            </a:ln>
          </a:insideH>
          <a:insideV>
            <a:ln w="12700" cap="flat">
              <a:solidFill>
                <a:srgbClr val="D5D5D5"/>
              </a:solidFill>
              <a:prstDash val="solid"/>
              <a:miter lim="400000"/>
            </a:ln>
          </a:insideV>
        </a:tcBdr>
        <a:fill>
          <a:solidFill>
            <a:srgbClr val="15161B"/>
          </a:solidFill>
        </a:fill>
      </a:tcStyle>
    </a:lastRow>
    <a:firstRow>
      <a:tcTxStyle b="on" i="off">
        <a:font>
          <a:latin typeface="Graphik Semibold"/>
          <a:ea typeface="Graphik Semibold"/>
          <a:cs typeface="Graphik Semibold"/>
        </a:font>
        <a:srgbClr val="FFFFFF"/>
      </a:tcTxStyle>
      <a:tcStyle>
        <a:tcBdr>
          <a:left>
            <a:ln w="12700" cap="flat">
              <a:solidFill>
                <a:srgbClr val="D5D5D5"/>
              </a:solidFill>
              <a:prstDash val="solid"/>
              <a:miter lim="400000"/>
            </a:ln>
          </a:left>
          <a:right>
            <a:ln w="12700" cap="flat">
              <a:solidFill>
                <a:srgbClr val="D5D5D5"/>
              </a:solidFill>
              <a:prstDash val="solid"/>
              <a:miter lim="400000"/>
            </a:ln>
          </a:right>
          <a:top>
            <a:ln w="12700" cap="flat">
              <a:solidFill>
                <a:srgbClr val="D5D5D5"/>
              </a:solidFill>
              <a:prstDash val="solid"/>
              <a:miter lim="400000"/>
            </a:ln>
          </a:top>
          <a:bottom>
            <a:ln w="12700" cap="flat">
              <a:solidFill>
                <a:srgbClr val="D5D5D5"/>
              </a:solidFill>
              <a:prstDash val="solid"/>
              <a:miter lim="400000"/>
            </a:ln>
          </a:bottom>
          <a:insideH>
            <a:ln w="12700" cap="flat">
              <a:solidFill>
                <a:srgbClr val="D5D5D5"/>
              </a:solidFill>
              <a:prstDash val="solid"/>
              <a:miter lim="400000"/>
            </a:ln>
          </a:insideH>
          <a:insideV>
            <a:ln w="12700" cap="flat">
              <a:solidFill>
                <a:srgbClr val="D5D5D5"/>
              </a:solidFill>
              <a:prstDash val="solid"/>
              <a:miter lim="400000"/>
            </a:ln>
          </a:insideV>
        </a:tcBdr>
        <a:fill>
          <a:solidFill>
            <a:schemeClr val="accent1">
              <a:satOff val="-1029"/>
              <a:lumOff val="-15629"/>
            </a:schemeClr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Graphik"/>
          <a:ea typeface="Graphik"/>
          <a:cs typeface="Graphik"/>
        </a:font>
        <a:srgbClr val="FFFFFF"/>
      </a:tcTxStyle>
      <a:tcStyle>
        <a:tcBdr>
          <a:left>
            <a:ln w="12700" cap="flat">
              <a:solidFill>
                <a:srgbClr val="D5D5D5"/>
              </a:solidFill>
              <a:prstDash val="solid"/>
              <a:miter lim="400000"/>
            </a:ln>
          </a:left>
          <a:right>
            <a:ln w="12700" cap="flat">
              <a:solidFill>
                <a:srgbClr val="D5D5D5"/>
              </a:solidFill>
              <a:prstDash val="solid"/>
              <a:miter lim="400000"/>
            </a:ln>
          </a:right>
          <a:top>
            <a:ln w="12700" cap="flat">
              <a:solidFill>
                <a:srgbClr val="D5D5D5"/>
              </a:solidFill>
              <a:prstDash val="solid"/>
              <a:miter lim="400000"/>
            </a:ln>
          </a:top>
          <a:bottom>
            <a:ln w="12700" cap="flat">
              <a:solidFill>
                <a:srgbClr val="D5D5D5"/>
              </a:solidFill>
              <a:prstDash val="solid"/>
              <a:miter lim="400000"/>
            </a:ln>
          </a:bottom>
          <a:insideH>
            <a:ln w="12700" cap="flat">
              <a:solidFill>
                <a:srgbClr val="D5D5D5"/>
              </a:solidFill>
              <a:prstDash val="solid"/>
              <a:miter lim="400000"/>
            </a:ln>
          </a:insideH>
          <a:insideV>
            <a:ln w="12700" cap="flat">
              <a:solidFill>
                <a:srgbClr val="D5D5D5"/>
              </a:solidFill>
              <a:prstDash val="solid"/>
              <a:miter lim="400000"/>
            </a:ln>
          </a:insideV>
        </a:tcBdr>
        <a:fill>
          <a:solidFill>
            <a:srgbClr val="15161B"/>
          </a:solidFill>
        </a:fill>
      </a:tcStyle>
    </a:wholeTbl>
    <a:band2H>
      <a:tcTxStyle/>
      <a:tcStyle>
        <a:tcBdr/>
        <a:fill>
          <a:solidFill>
            <a:srgbClr val="929292"/>
          </a:solidFill>
        </a:fill>
      </a:tcStyle>
    </a:band2H>
    <a:firstCol>
      <a:tcTxStyle b="on" i="off">
        <a:font>
          <a:latin typeface="Graphik Semibold"/>
          <a:ea typeface="Graphik Semibold"/>
          <a:cs typeface="Graphik Semibold"/>
        </a:font>
        <a:srgbClr val="FFFFFF"/>
      </a:tcTxStyle>
      <a:tcStyle>
        <a:tcBdr>
          <a:left>
            <a:ln w="12700" cap="flat">
              <a:solidFill>
                <a:srgbClr val="D5D5D5"/>
              </a:solidFill>
              <a:prstDash val="solid"/>
              <a:miter lim="400000"/>
            </a:ln>
          </a:left>
          <a:right>
            <a:ln w="12700" cap="flat">
              <a:solidFill>
                <a:srgbClr val="D5D5D5"/>
              </a:solidFill>
              <a:prstDash val="solid"/>
              <a:miter lim="400000"/>
            </a:ln>
          </a:right>
          <a:top>
            <a:ln w="12700" cap="flat">
              <a:solidFill>
                <a:srgbClr val="D5D5D5"/>
              </a:solidFill>
              <a:prstDash val="solid"/>
              <a:miter lim="400000"/>
            </a:ln>
          </a:top>
          <a:bottom>
            <a:ln w="12700" cap="flat">
              <a:solidFill>
                <a:srgbClr val="D5D5D5"/>
              </a:solidFill>
              <a:prstDash val="solid"/>
              <a:miter lim="400000"/>
            </a:ln>
          </a:bottom>
          <a:insideH>
            <a:ln w="12700" cap="flat">
              <a:solidFill>
                <a:srgbClr val="D5D5D5"/>
              </a:solidFill>
              <a:prstDash val="solid"/>
              <a:miter lim="400000"/>
            </a:ln>
          </a:insideH>
          <a:insideV>
            <a:ln w="12700" cap="flat">
              <a:solidFill>
                <a:srgbClr val="D5D5D5"/>
              </a:solidFill>
              <a:prstDash val="solid"/>
              <a:miter lim="400000"/>
            </a:ln>
          </a:insideV>
        </a:tcBdr>
        <a:fill>
          <a:solidFill>
            <a:schemeClr val="accent2">
              <a:hueOff val="-168224"/>
              <a:satOff val="18883"/>
              <a:lumOff val="-31844"/>
            </a:schemeClr>
          </a:solidFill>
        </a:fill>
      </a:tcStyle>
    </a:firstCol>
    <a:lastRow>
      <a:tcTxStyle b="off" i="off">
        <a:font>
          <a:latin typeface="Graphik"/>
          <a:ea typeface="Graphik"/>
          <a:cs typeface="Graphik"/>
        </a:font>
        <a:srgbClr val="FFFFFF"/>
      </a:tcTxStyle>
      <a:tcStyle>
        <a:tcBdr>
          <a:left>
            <a:ln w="12700" cap="flat">
              <a:solidFill>
                <a:srgbClr val="D5D5D5"/>
              </a:solidFill>
              <a:prstDash val="solid"/>
              <a:miter lim="400000"/>
            </a:ln>
          </a:left>
          <a:right>
            <a:ln w="12700" cap="flat">
              <a:solidFill>
                <a:srgbClr val="D5D5D5"/>
              </a:solidFill>
              <a:prstDash val="solid"/>
              <a:miter lim="400000"/>
            </a:ln>
          </a:right>
          <a:top>
            <a:ln w="25400" cap="flat">
              <a:solidFill>
                <a:schemeClr val="accent2">
                  <a:hueOff val="-168224"/>
                  <a:satOff val="18883"/>
                  <a:lumOff val="-31844"/>
                </a:schemeClr>
              </a:solidFill>
              <a:prstDash val="solid"/>
              <a:miter lim="400000"/>
            </a:ln>
          </a:top>
          <a:bottom>
            <a:ln w="12700" cap="flat">
              <a:solidFill>
                <a:srgbClr val="D5D5D5"/>
              </a:solidFill>
              <a:prstDash val="solid"/>
              <a:miter lim="400000"/>
            </a:ln>
          </a:bottom>
          <a:insideH>
            <a:ln w="12700" cap="flat">
              <a:solidFill>
                <a:srgbClr val="D5D5D5"/>
              </a:solidFill>
              <a:prstDash val="solid"/>
              <a:miter lim="400000"/>
            </a:ln>
          </a:insideH>
          <a:insideV>
            <a:ln w="12700" cap="flat">
              <a:solidFill>
                <a:srgbClr val="D5D5D5"/>
              </a:solidFill>
              <a:prstDash val="solid"/>
              <a:miter lim="400000"/>
            </a:ln>
          </a:insideV>
        </a:tcBdr>
        <a:fill>
          <a:solidFill>
            <a:srgbClr val="15161B"/>
          </a:solidFill>
        </a:fill>
      </a:tcStyle>
    </a:lastRow>
    <a:firstRow>
      <a:tcTxStyle b="on" i="off">
        <a:font>
          <a:latin typeface="Graphik Semibold"/>
          <a:ea typeface="Graphik Semibold"/>
          <a:cs typeface="Graphik Semibold"/>
        </a:font>
        <a:srgbClr val="FFFFFF"/>
      </a:tcTxStyle>
      <a:tcStyle>
        <a:tcBdr>
          <a:left>
            <a:ln w="12700" cap="flat">
              <a:solidFill>
                <a:srgbClr val="D5D5D5"/>
              </a:solidFill>
              <a:prstDash val="solid"/>
              <a:miter lim="400000"/>
            </a:ln>
          </a:left>
          <a:right>
            <a:ln w="12700" cap="flat">
              <a:solidFill>
                <a:srgbClr val="D5D5D5"/>
              </a:solidFill>
              <a:prstDash val="solid"/>
              <a:miter lim="400000"/>
            </a:ln>
          </a:right>
          <a:top>
            <a:ln w="12700" cap="flat">
              <a:solidFill>
                <a:srgbClr val="D5D5D5"/>
              </a:solidFill>
              <a:prstDash val="solid"/>
              <a:miter lim="400000"/>
            </a:ln>
          </a:top>
          <a:bottom>
            <a:ln w="12700" cap="flat">
              <a:solidFill>
                <a:srgbClr val="D5D5D5"/>
              </a:solidFill>
              <a:prstDash val="solid"/>
              <a:miter lim="400000"/>
            </a:ln>
          </a:bottom>
          <a:insideH>
            <a:ln w="12700" cap="flat">
              <a:solidFill>
                <a:srgbClr val="D5D5D5"/>
              </a:solidFill>
              <a:prstDash val="solid"/>
              <a:miter lim="400000"/>
            </a:ln>
          </a:insideH>
          <a:insideV>
            <a:ln w="12700" cap="flat">
              <a:solidFill>
                <a:srgbClr val="D5D5D5"/>
              </a:solidFill>
              <a:prstDash val="solid"/>
              <a:miter lim="400000"/>
            </a:ln>
          </a:insideV>
        </a:tcBdr>
        <a:fill>
          <a:solidFill>
            <a:srgbClr val="00DBBE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Graphik"/>
          <a:ea typeface="Graphik"/>
          <a:cs typeface="Graphik"/>
        </a:font>
        <a:srgbClr val="000000"/>
      </a:tcTxStyle>
      <a:tcStyle>
        <a:tcBdr>
          <a:left>
            <a:ln w="12700" cap="flat">
              <a:solidFill>
                <a:srgbClr val="929292"/>
              </a:solidFill>
              <a:prstDash val="solid"/>
              <a:miter lim="400000"/>
            </a:ln>
          </a:left>
          <a:right>
            <a:ln w="12700" cap="flat">
              <a:solidFill>
                <a:srgbClr val="929292"/>
              </a:solidFill>
              <a:prstDash val="solid"/>
              <a:miter lim="400000"/>
            </a:ln>
          </a:right>
          <a:top>
            <a:ln w="12700" cap="flat">
              <a:solidFill>
                <a:srgbClr val="929292"/>
              </a:solidFill>
              <a:prstDash val="solid"/>
              <a:miter lim="400000"/>
            </a:ln>
          </a:top>
          <a:bottom>
            <a:ln w="12700" cap="flat">
              <a:solidFill>
                <a:srgbClr val="929292"/>
              </a:solidFill>
              <a:prstDash val="solid"/>
              <a:miter lim="400000"/>
            </a:ln>
          </a:bottom>
          <a:insideH>
            <a:ln w="12700" cap="flat">
              <a:solidFill>
                <a:srgbClr val="929292"/>
              </a:solidFill>
              <a:prstDash val="solid"/>
              <a:miter lim="400000"/>
            </a:ln>
          </a:insideH>
          <a:insideV>
            <a:ln w="127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solidFill>
            <a:schemeClr val="accent4">
              <a:hueOff val="97492"/>
              <a:satOff val="-3125"/>
              <a:lumOff val="27021"/>
            </a:schemeClr>
          </a:solidFill>
        </a:fill>
      </a:tcStyle>
    </a:wholeTbl>
    <a:band2H>
      <a:tcTxStyle/>
      <a:tcStyle>
        <a:tcBdr/>
        <a:fill>
          <a:solidFill>
            <a:srgbClr val="FFFB00"/>
          </a:solidFill>
        </a:fill>
      </a:tcStyle>
    </a:band2H>
    <a:firstCol>
      <a:tcTxStyle b="on" i="off">
        <a:font>
          <a:latin typeface="Graphik Semibold"/>
          <a:ea typeface="Graphik Semibold"/>
          <a:cs typeface="Graphik Semibold"/>
        </a:font>
        <a:srgbClr val="000000"/>
      </a:tcTxStyle>
      <a:tcStyle>
        <a:tcBdr>
          <a:left>
            <a:ln w="12700" cap="flat">
              <a:solidFill>
                <a:srgbClr val="929292"/>
              </a:solidFill>
              <a:prstDash val="solid"/>
              <a:miter lim="400000"/>
            </a:ln>
          </a:left>
          <a:right>
            <a:ln w="12700" cap="flat">
              <a:solidFill>
                <a:srgbClr val="929292"/>
              </a:solidFill>
              <a:prstDash val="solid"/>
              <a:miter lim="400000"/>
            </a:ln>
          </a:right>
          <a:top>
            <a:ln w="12700" cap="flat">
              <a:solidFill>
                <a:srgbClr val="929292"/>
              </a:solidFill>
              <a:prstDash val="solid"/>
              <a:miter lim="400000"/>
            </a:ln>
          </a:top>
          <a:bottom>
            <a:ln w="12700" cap="flat">
              <a:solidFill>
                <a:srgbClr val="929292"/>
              </a:solidFill>
              <a:prstDash val="solid"/>
              <a:miter lim="400000"/>
            </a:ln>
          </a:bottom>
          <a:insideH>
            <a:ln w="12700" cap="flat">
              <a:solidFill>
                <a:srgbClr val="929292"/>
              </a:solidFill>
              <a:prstDash val="solid"/>
              <a:miter lim="400000"/>
            </a:ln>
          </a:insideH>
          <a:insideV>
            <a:ln w="127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solidFill>
            <a:schemeClr val="accent4">
              <a:hueOff val="-410732"/>
            </a:schemeClr>
          </a:solidFill>
        </a:fill>
      </a:tcStyle>
    </a:firstCol>
    <a:lastRow>
      <a:tcTxStyle b="on" i="off">
        <a:font>
          <a:latin typeface="Graphik Semibold"/>
          <a:ea typeface="Graphik Semibold"/>
          <a:cs typeface="Graphik Semibold"/>
        </a:font>
        <a:srgbClr val="000000"/>
      </a:tcTxStyle>
      <a:tcStyle>
        <a:tcBdr>
          <a:left>
            <a:ln w="12700" cap="flat">
              <a:solidFill>
                <a:srgbClr val="929292"/>
              </a:solidFill>
              <a:prstDash val="solid"/>
              <a:miter lim="400000"/>
            </a:ln>
          </a:left>
          <a:right>
            <a:ln w="12700" cap="flat">
              <a:solidFill>
                <a:srgbClr val="929292"/>
              </a:solidFill>
              <a:prstDash val="solid"/>
              <a:miter lim="400000"/>
            </a:ln>
          </a:right>
          <a:top>
            <a:ln w="25400" cap="flat">
              <a:solidFill>
                <a:schemeClr val="accent4">
                  <a:hueOff val="-410732"/>
                </a:schemeClr>
              </a:solidFill>
              <a:prstDash val="solid"/>
              <a:miter lim="400000"/>
            </a:ln>
          </a:top>
          <a:bottom>
            <a:ln w="12700" cap="flat">
              <a:solidFill>
                <a:srgbClr val="929292"/>
              </a:solidFill>
              <a:prstDash val="solid"/>
              <a:miter lim="400000"/>
            </a:ln>
          </a:bottom>
          <a:insideH>
            <a:ln w="12700" cap="flat">
              <a:solidFill>
                <a:srgbClr val="929292"/>
              </a:solidFill>
              <a:prstDash val="solid"/>
              <a:miter lim="400000"/>
            </a:ln>
          </a:insideH>
          <a:insideV>
            <a:ln w="127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solidFill>
            <a:schemeClr val="accent4">
              <a:hueOff val="97492"/>
              <a:satOff val="-3125"/>
              <a:lumOff val="27021"/>
            </a:schemeClr>
          </a:solidFill>
        </a:fill>
      </a:tcStyle>
    </a:lastRow>
    <a:firstRow>
      <a:tcTxStyle b="on" i="off">
        <a:font>
          <a:latin typeface="Graphik Semibold"/>
          <a:ea typeface="Graphik Semibold"/>
          <a:cs typeface="Graphik Semibold"/>
        </a:font>
        <a:srgbClr val="000000"/>
      </a:tcTxStyle>
      <a:tcStyle>
        <a:tcBdr>
          <a:left>
            <a:ln w="12700" cap="flat">
              <a:solidFill>
                <a:srgbClr val="929292"/>
              </a:solidFill>
              <a:prstDash val="solid"/>
              <a:miter lim="400000"/>
            </a:ln>
          </a:left>
          <a:right>
            <a:ln w="12700" cap="flat">
              <a:solidFill>
                <a:srgbClr val="929292"/>
              </a:solidFill>
              <a:prstDash val="solid"/>
              <a:miter lim="400000"/>
            </a:ln>
          </a:right>
          <a:top>
            <a:ln w="12700" cap="flat">
              <a:solidFill>
                <a:srgbClr val="929292"/>
              </a:solidFill>
              <a:prstDash val="solid"/>
              <a:miter lim="400000"/>
            </a:ln>
          </a:top>
          <a:bottom>
            <a:ln w="12700" cap="flat">
              <a:solidFill>
                <a:srgbClr val="929292"/>
              </a:solidFill>
              <a:prstDash val="solid"/>
              <a:miter lim="400000"/>
            </a:ln>
          </a:bottom>
          <a:insideH>
            <a:ln w="12700" cap="flat">
              <a:solidFill>
                <a:srgbClr val="929292"/>
              </a:solidFill>
              <a:prstDash val="solid"/>
              <a:miter lim="400000"/>
            </a:ln>
          </a:insideH>
          <a:insideV>
            <a:ln w="127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solidFill>
            <a:schemeClr val="accent4">
              <a:hueOff val="-737021"/>
            </a:schemeClr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Graphik"/>
          <a:ea typeface="Graphik"/>
          <a:cs typeface="Graphik"/>
        </a:font>
        <a:srgbClr val="FFFFFF"/>
      </a:tcTxStyle>
      <a:tcStyle>
        <a:tcBdr>
          <a:left>
            <a:ln w="12700" cap="flat">
              <a:solidFill>
                <a:srgbClr val="D5D5D5"/>
              </a:solidFill>
              <a:prstDash val="solid"/>
              <a:miter lim="400000"/>
            </a:ln>
          </a:left>
          <a:right>
            <a:ln w="12700" cap="flat">
              <a:solidFill>
                <a:srgbClr val="D5D5D5"/>
              </a:solidFill>
              <a:prstDash val="solid"/>
              <a:miter lim="400000"/>
            </a:ln>
          </a:right>
          <a:top>
            <a:ln w="12700" cap="flat">
              <a:solidFill>
                <a:srgbClr val="D5D5D5"/>
              </a:solidFill>
              <a:prstDash val="solid"/>
              <a:miter lim="400000"/>
            </a:ln>
          </a:top>
          <a:bottom>
            <a:ln w="12700" cap="flat">
              <a:solidFill>
                <a:srgbClr val="D5D5D5"/>
              </a:solidFill>
              <a:prstDash val="solid"/>
              <a:miter lim="400000"/>
            </a:ln>
          </a:bottom>
          <a:insideH>
            <a:ln w="12700" cap="flat">
              <a:solidFill>
                <a:srgbClr val="D5D5D5"/>
              </a:solidFill>
              <a:prstDash val="solid"/>
              <a:miter lim="400000"/>
            </a:ln>
          </a:insideH>
          <a:insideV>
            <a:ln w="12700" cap="flat">
              <a:solidFill>
                <a:srgbClr val="D5D5D5"/>
              </a:solidFill>
              <a:prstDash val="solid"/>
              <a:miter lim="400000"/>
            </a:ln>
          </a:insideV>
        </a:tcBdr>
        <a:fill>
          <a:solidFill>
            <a:srgbClr val="15161B"/>
          </a:solidFill>
        </a:fill>
      </a:tcStyle>
    </a:wholeTbl>
    <a:band2H>
      <a:tcTxStyle/>
      <a:tcStyle>
        <a:tcBdr/>
        <a:fill>
          <a:solidFill>
            <a:srgbClr val="DF9DFE"/>
          </a:solidFill>
        </a:fill>
      </a:tcStyle>
    </a:band2H>
    <a:firstCol>
      <a:tcTxStyle b="on" i="off">
        <a:font>
          <a:latin typeface="Graphik Semibold"/>
          <a:ea typeface="Graphik Semibold"/>
          <a:cs typeface="Graphik Semibold"/>
        </a:font>
        <a:srgbClr val="FFFFFF"/>
      </a:tcTxStyle>
      <a:tcStyle>
        <a:tcBdr>
          <a:left>
            <a:ln w="12700" cap="flat">
              <a:solidFill>
                <a:srgbClr val="D5D5D5"/>
              </a:solidFill>
              <a:prstDash val="solid"/>
              <a:miter lim="400000"/>
            </a:ln>
          </a:left>
          <a:right>
            <a:ln w="12700" cap="flat">
              <a:solidFill>
                <a:srgbClr val="D5D5D5"/>
              </a:solidFill>
              <a:prstDash val="solid"/>
              <a:miter lim="400000"/>
            </a:ln>
          </a:right>
          <a:top>
            <a:ln w="12700" cap="flat">
              <a:solidFill>
                <a:srgbClr val="D5D5D5"/>
              </a:solidFill>
              <a:prstDash val="solid"/>
              <a:miter lim="400000"/>
            </a:ln>
          </a:top>
          <a:bottom>
            <a:ln w="12700" cap="flat">
              <a:solidFill>
                <a:srgbClr val="D5D5D5"/>
              </a:solidFill>
              <a:prstDash val="solid"/>
              <a:miter lim="400000"/>
            </a:ln>
          </a:bottom>
          <a:insideH>
            <a:ln w="12700" cap="flat">
              <a:solidFill>
                <a:srgbClr val="D5D5D5"/>
              </a:solidFill>
              <a:prstDash val="solid"/>
              <a:miter lim="400000"/>
            </a:ln>
          </a:insideH>
          <a:insideV>
            <a:ln w="12700" cap="flat">
              <a:solidFill>
                <a:srgbClr val="D5D5D5"/>
              </a:solidFill>
              <a:prstDash val="solid"/>
              <a:miter lim="400000"/>
            </a:ln>
          </a:insideV>
        </a:tcBdr>
        <a:fill>
          <a:solidFill>
            <a:schemeClr val="accent6">
              <a:hueOff val="114748"/>
              <a:satOff val="1446"/>
              <a:lumOff val="-8963"/>
            </a:schemeClr>
          </a:solidFill>
        </a:fill>
      </a:tcStyle>
    </a:firstCol>
    <a:lastRow>
      <a:tcTxStyle b="on" i="off">
        <a:font>
          <a:latin typeface="Graphik Semibold"/>
          <a:ea typeface="Graphik Semibold"/>
          <a:cs typeface="Graphik Semibold"/>
        </a:font>
        <a:srgbClr val="FFFFFF"/>
      </a:tcTxStyle>
      <a:tcStyle>
        <a:tcBdr>
          <a:left>
            <a:ln w="12700" cap="flat">
              <a:solidFill>
                <a:srgbClr val="D5D5D5"/>
              </a:solidFill>
              <a:prstDash val="solid"/>
              <a:miter lim="400000"/>
            </a:ln>
          </a:left>
          <a:right>
            <a:ln w="12700" cap="flat">
              <a:solidFill>
                <a:srgbClr val="D5D5D5"/>
              </a:solidFill>
              <a:prstDash val="solid"/>
              <a:miter lim="400000"/>
            </a:ln>
          </a:right>
          <a:top>
            <a:ln w="25400" cap="flat">
              <a:solidFill>
                <a:schemeClr val="accent6">
                  <a:hueOff val="114748"/>
                  <a:satOff val="1446"/>
                  <a:lumOff val="-8963"/>
                </a:schemeClr>
              </a:solidFill>
              <a:prstDash val="solid"/>
              <a:miter lim="400000"/>
            </a:ln>
          </a:top>
          <a:bottom>
            <a:ln w="12700" cap="flat">
              <a:solidFill>
                <a:srgbClr val="D5D5D5"/>
              </a:solidFill>
              <a:prstDash val="solid"/>
              <a:miter lim="400000"/>
            </a:ln>
          </a:bottom>
          <a:insideH>
            <a:ln w="12700" cap="flat">
              <a:solidFill>
                <a:srgbClr val="D5D5D5"/>
              </a:solidFill>
              <a:prstDash val="solid"/>
              <a:miter lim="400000"/>
            </a:ln>
          </a:insideH>
          <a:insideV>
            <a:ln w="12700" cap="flat">
              <a:solidFill>
                <a:srgbClr val="D5D5D5"/>
              </a:solidFill>
              <a:prstDash val="solid"/>
              <a:miter lim="400000"/>
            </a:ln>
          </a:insideV>
        </a:tcBdr>
        <a:fill>
          <a:solidFill>
            <a:srgbClr val="15161B"/>
          </a:solidFill>
        </a:fill>
      </a:tcStyle>
    </a:lastRow>
    <a:firstRow>
      <a:tcTxStyle b="on" i="off">
        <a:font>
          <a:latin typeface="Graphik Semibold"/>
          <a:ea typeface="Graphik Semibold"/>
          <a:cs typeface="Graphik Semibold"/>
        </a:font>
        <a:srgbClr val="FFFFFF"/>
      </a:tcTxStyle>
      <a:tcStyle>
        <a:tcBdr>
          <a:left>
            <a:ln w="12700" cap="flat">
              <a:solidFill>
                <a:srgbClr val="D5D5D5"/>
              </a:solidFill>
              <a:prstDash val="solid"/>
              <a:miter lim="400000"/>
            </a:ln>
          </a:left>
          <a:right>
            <a:ln w="12700" cap="flat">
              <a:solidFill>
                <a:srgbClr val="D5D5D5"/>
              </a:solidFill>
              <a:prstDash val="solid"/>
              <a:miter lim="400000"/>
            </a:ln>
          </a:right>
          <a:top>
            <a:ln w="12700" cap="flat">
              <a:solidFill>
                <a:srgbClr val="D5D5D5"/>
              </a:solidFill>
              <a:prstDash val="solid"/>
              <a:miter lim="400000"/>
            </a:ln>
          </a:top>
          <a:bottom>
            <a:ln w="12700" cap="flat">
              <a:solidFill>
                <a:srgbClr val="D5D5D5"/>
              </a:solidFill>
              <a:prstDash val="solid"/>
              <a:miter lim="400000"/>
            </a:ln>
          </a:bottom>
          <a:insideH>
            <a:ln w="12700" cap="flat">
              <a:solidFill>
                <a:srgbClr val="D5D5D5"/>
              </a:solidFill>
              <a:prstDash val="solid"/>
              <a:miter lim="400000"/>
            </a:ln>
          </a:insideH>
          <a:insideV>
            <a:ln w="12700" cap="flat">
              <a:solidFill>
                <a:srgbClr val="D5D5D5"/>
              </a:solidFill>
              <a:prstDash val="solid"/>
              <a:miter lim="400000"/>
            </a:ln>
          </a:insideV>
        </a:tcBdr>
        <a:fill>
          <a:solidFill>
            <a:schemeClr val="accent6">
              <a:satOff val="-21357"/>
              <a:lumOff val="-20662"/>
            </a:schemeClr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Graphik"/>
          <a:ea typeface="Graphik"/>
          <a:cs typeface="Graphik"/>
        </a:font>
        <a:srgbClr val="FFFFFF"/>
      </a:tcTxStyle>
      <a:tcStyle>
        <a:tcBdr>
          <a:left>
            <a:ln w="12700" cap="flat">
              <a:solidFill>
                <a:srgbClr val="D5D5D5"/>
              </a:solidFill>
              <a:prstDash val="solid"/>
              <a:miter lim="400000"/>
            </a:ln>
          </a:left>
          <a:right>
            <a:ln w="12700" cap="flat">
              <a:solidFill>
                <a:srgbClr val="D5D5D5"/>
              </a:solidFill>
              <a:prstDash val="solid"/>
              <a:miter lim="400000"/>
            </a:ln>
          </a:right>
          <a:top>
            <a:ln w="12700" cap="flat">
              <a:solidFill>
                <a:srgbClr val="D5D5D5"/>
              </a:solidFill>
              <a:prstDash val="solid"/>
              <a:miter lim="400000"/>
            </a:ln>
          </a:top>
          <a:bottom>
            <a:ln w="12700" cap="flat">
              <a:solidFill>
                <a:srgbClr val="D5D5D5"/>
              </a:solidFill>
              <a:prstDash val="solid"/>
              <a:miter lim="400000"/>
            </a:ln>
          </a:bottom>
          <a:insideH>
            <a:ln w="12700" cap="flat">
              <a:solidFill>
                <a:srgbClr val="D5D5D5"/>
              </a:solidFill>
              <a:prstDash val="solid"/>
              <a:miter lim="400000"/>
            </a:ln>
          </a:insideH>
          <a:insideV>
            <a:ln w="12700" cap="flat">
              <a:solidFill>
                <a:srgbClr val="D5D5D5"/>
              </a:solidFill>
              <a:prstDash val="solid"/>
              <a:miter lim="400000"/>
            </a:ln>
          </a:insideV>
        </a:tcBdr>
        <a:fill>
          <a:solidFill>
            <a:srgbClr val="15161B"/>
          </a:solidFill>
        </a:fill>
      </a:tcStyle>
    </a:wholeTbl>
    <a:band2H>
      <a:tcTxStyle/>
      <a:tcStyle>
        <a:tcBdr/>
        <a:fill>
          <a:solidFill>
            <a:srgbClr val="929292"/>
          </a:solidFill>
        </a:fill>
      </a:tcStyle>
    </a:band2H>
    <a:firstCol>
      <a:tcTxStyle b="on" i="off">
        <a:font>
          <a:latin typeface="Graphik Semibold"/>
          <a:ea typeface="Graphik Semibold"/>
          <a:cs typeface="Graphik Semibold"/>
        </a:font>
        <a:srgbClr val="FFFFFF"/>
      </a:tcTxStyle>
      <a:tcStyle>
        <a:tcBdr>
          <a:left>
            <a:ln w="12700" cap="flat">
              <a:solidFill>
                <a:srgbClr val="D5D5D5"/>
              </a:solidFill>
              <a:prstDash val="solid"/>
              <a:miter lim="400000"/>
            </a:ln>
          </a:left>
          <a:right>
            <a:ln w="25400" cap="flat">
              <a:solidFill>
                <a:srgbClr val="D5D5D5"/>
              </a:solidFill>
              <a:prstDash val="solid"/>
              <a:miter lim="400000"/>
            </a:ln>
          </a:right>
          <a:top>
            <a:ln w="12700" cap="flat">
              <a:solidFill>
                <a:srgbClr val="D5D5D5"/>
              </a:solidFill>
              <a:prstDash val="solid"/>
              <a:miter lim="400000"/>
            </a:ln>
          </a:top>
          <a:bottom>
            <a:ln w="12700" cap="flat">
              <a:solidFill>
                <a:srgbClr val="D5D5D5"/>
              </a:solidFill>
              <a:prstDash val="solid"/>
              <a:miter lim="400000"/>
            </a:ln>
          </a:bottom>
          <a:insideH>
            <a:ln w="12700" cap="flat">
              <a:solidFill>
                <a:srgbClr val="D5D5D5"/>
              </a:solidFill>
              <a:prstDash val="solid"/>
              <a:miter lim="400000"/>
            </a:ln>
          </a:insideH>
          <a:insideV>
            <a:ln w="12700" cap="flat">
              <a:solidFill>
                <a:srgbClr val="D5D5D5"/>
              </a:solidFill>
              <a:prstDash val="solid"/>
              <a:miter lim="400000"/>
            </a:ln>
          </a:insideV>
        </a:tcBdr>
        <a:fill>
          <a:solidFill>
            <a:srgbClr val="15161B"/>
          </a:solidFill>
        </a:fill>
      </a:tcStyle>
    </a:firstCol>
    <a:lastRow>
      <a:tcTxStyle b="on" i="off">
        <a:font>
          <a:latin typeface="Graphik Semibold"/>
          <a:ea typeface="Graphik Semibold"/>
          <a:cs typeface="Graphik Semibold"/>
        </a:font>
        <a:srgbClr val="FFFFFF"/>
      </a:tcTxStyle>
      <a:tcStyle>
        <a:tcBdr>
          <a:left>
            <a:ln w="12700" cap="flat">
              <a:solidFill>
                <a:srgbClr val="D5D5D5"/>
              </a:solidFill>
              <a:prstDash val="solid"/>
              <a:miter lim="400000"/>
            </a:ln>
          </a:left>
          <a:right>
            <a:ln w="12700" cap="flat">
              <a:solidFill>
                <a:srgbClr val="D5D5D5"/>
              </a:solidFill>
              <a:prstDash val="solid"/>
              <a:miter lim="400000"/>
            </a:ln>
          </a:right>
          <a:top>
            <a:ln w="25400" cap="flat">
              <a:solidFill>
                <a:srgbClr val="D5D5D5"/>
              </a:solidFill>
              <a:prstDash val="solid"/>
              <a:miter lim="400000"/>
            </a:ln>
          </a:top>
          <a:bottom>
            <a:ln w="12700" cap="flat">
              <a:solidFill>
                <a:srgbClr val="D5D5D5"/>
              </a:solidFill>
              <a:prstDash val="solid"/>
              <a:miter lim="400000"/>
            </a:ln>
          </a:bottom>
          <a:insideH>
            <a:ln w="12700" cap="flat">
              <a:solidFill>
                <a:srgbClr val="D5D5D5"/>
              </a:solidFill>
              <a:prstDash val="solid"/>
              <a:miter lim="400000"/>
            </a:ln>
          </a:insideH>
          <a:insideV>
            <a:ln w="12700" cap="flat">
              <a:solidFill>
                <a:srgbClr val="D5D5D5"/>
              </a:solidFill>
              <a:prstDash val="solid"/>
              <a:miter lim="400000"/>
            </a:ln>
          </a:insideV>
        </a:tcBdr>
        <a:fill>
          <a:solidFill>
            <a:srgbClr val="15161B"/>
          </a:solidFill>
        </a:fill>
      </a:tcStyle>
    </a:lastRow>
    <a:firstRow>
      <a:tcTxStyle b="on" i="off">
        <a:font>
          <a:latin typeface="Graphik Semibold"/>
          <a:ea typeface="Graphik Semibold"/>
          <a:cs typeface="Graphik Semibold"/>
        </a:font>
        <a:srgbClr val="FFFFFF"/>
      </a:tcTxStyle>
      <a:tcStyle>
        <a:tcBdr>
          <a:left>
            <a:ln w="12700" cap="flat">
              <a:solidFill>
                <a:srgbClr val="D5D5D5"/>
              </a:solidFill>
              <a:prstDash val="solid"/>
              <a:miter lim="400000"/>
            </a:ln>
          </a:left>
          <a:right>
            <a:ln w="12700" cap="flat">
              <a:solidFill>
                <a:srgbClr val="D5D5D5"/>
              </a:solidFill>
              <a:prstDash val="solid"/>
              <a:miter lim="400000"/>
            </a:ln>
          </a:right>
          <a:top>
            <a:ln w="12700" cap="flat">
              <a:solidFill>
                <a:srgbClr val="D5D5D5"/>
              </a:solidFill>
              <a:prstDash val="solid"/>
              <a:miter lim="400000"/>
            </a:ln>
          </a:top>
          <a:bottom>
            <a:ln w="12700" cap="flat">
              <a:solidFill>
                <a:srgbClr val="D5D5D5"/>
              </a:solidFill>
              <a:prstDash val="solid"/>
              <a:miter lim="400000"/>
            </a:ln>
          </a:bottom>
          <a:insideH>
            <a:ln w="12700" cap="flat">
              <a:solidFill>
                <a:srgbClr val="D5D5D5"/>
              </a:solidFill>
              <a:prstDash val="solid"/>
              <a:miter lim="400000"/>
            </a:ln>
          </a:insideH>
          <a:insideV>
            <a:ln w="12700" cap="flat">
              <a:solidFill>
                <a:srgbClr val="D5D5D5"/>
              </a:solidFill>
              <a:prstDash val="solid"/>
              <a:miter lim="400000"/>
            </a:ln>
          </a:insideV>
        </a:tcBdr>
        <a:fill>
          <a:solidFill>
            <a:srgbClr val="5E5E5E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51" d="100"/>
          <a:sy n="51" d="100"/>
        </p:scale>
        <p:origin x="2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Shape 168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69" name="Shape 169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Заголовок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Автор и дата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698500" y="8636000"/>
            <a:ext cx="11607800" cy="457200"/>
          </a:xfrm>
          <a:prstGeom prst="rect">
            <a:avLst/>
          </a:prstGeom>
        </p:spPr>
        <p:txBody>
          <a:bodyPr anchor="b"/>
          <a:lstStyle>
            <a:lvl1pPr marL="0" indent="0" defTabSz="587022">
              <a:spcBef>
                <a:spcPts val="0"/>
              </a:spcBef>
              <a:buSzTx/>
              <a:buNone/>
              <a:defRPr sz="2200">
                <a:latin typeface="Produkt Light"/>
                <a:ea typeface="Produkt Light"/>
                <a:cs typeface="Produkt Light"/>
                <a:sym typeface="Produkt Light"/>
              </a:defRPr>
            </a:lvl1pPr>
          </a:lstStyle>
          <a:p>
            <a:r>
              <a:t>Автор и дата</a:t>
            </a:r>
          </a:p>
        </p:txBody>
      </p:sp>
      <p:sp>
        <p:nvSpPr>
          <p:cNvPr id="12" name="Заголовок презентации"/>
          <p:cNvSpPr txBox="1">
            <a:spLocks noGrp="1"/>
          </p:cNvSpPr>
          <p:nvPr>
            <p:ph type="title" hasCustomPrompt="1"/>
          </p:nvPr>
        </p:nvSpPr>
        <p:spPr>
          <a:xfrm>
            <a:off x="698500" y="1854200"/>
            <a:ext cx="11607800" cy="3302000"/>
          </a:xfrm>
          <a:prstGeom prst="rect">
            <a:avLst/>
          </a:prstGeom>
        </p:spPr>
        <p:txBody>
          <a:bodyPr anchor="b"/>
          <a:lstStyle>
            <a:lvl1pPr defTabSz="252871">
              <a:defRPr sz="8400" spc="-84"/>
            </a:lvl1pPr>
          </a:lstStyle>
          <a:p>
            <a:r>
              <a:t>Заголовок презентации</a:t>
            </a:r>
          </a:p>
        </p:txBody>
      </p:sp>
      <p:sp>
        <p:nvSpPr>
          <p:cNvPr id="13" name="Уровень текста 1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698500" y="5105400"/>
            <a:ext cx="11607800" cy="1447800"/>
          </a:xfrm>
          <a:prstGeom prst="rect">
            <a:avLst/>
          </a:prstGeom>
        </p:spPr>
        <p:txBody>
          <a:bodyPr/>
          <a:lstStyle>
            <a:lvl1pPr marL="0" indent="0" defTabSz="587022">
              <a:spcBef>
                <a:spcPts val="0"/>
              </a:spcBef>
              <a:buSzTx/>
              <a:buNone/>
              <a:defRPr sz="3200">
                <a:latin typeface="+mn-lt"/>
                <a:ea typeface="+mn-ea"/>
                <a:cs typeface="+mn-cs"/>
                <a:sym typeface="Produkt Extralight"/>
              </a:defRPr>
            </a:lvl1pPr>
            <a:lvl2pPr marL="0" indent="317500" defTabSz="587022">
              <a:spcBef>
                <a:spcPts val="0"/>
              </a:spcBef>
              <a:buSzTx/>
              <a:buNone/>
              <a:defRPr sz="3200">
                <a:latin typeface="+mn-lt"/>
                <a:ea typeface="+mn-ea"/>
                <a:cs typeface="+mn-cs"/>
                <a:sym typeface="Produkt Extralight"/>
              </a:defRPr>
            </a:lvl2pPr>
            <a:lvl3pPr marL="0" indent="635000" defTabSz="587022">
              <a:spcBef>
                <a:spcPts val="0"/>
              </a:spcBef>
              <a:buSzTx/>
              <a:buNone/>
              <a:defRPr sz="3200">
                <a:latin typeface="+mn-lt"/>
                <a:ea typeface="+mn-ea"/>
                <a:cs typeface="+mn-cs"/>
                <a:sym typeface="Produkt Extralight"/>
              </a:defRPr>
            </a:lvl3pPr>
            <a:lvl4pPr marL="0" indent="952500" defTabSz="587022">
              <a:spcBef>
                <a:spcPts val="0"/>
              </a:spcBef>
              <a:buSzTx/>
              <a:buNone/>
              <a:defRPr sz="3200">
                <a:latin typeface="+mn-lt"/>
                <a:ea typeface="+mn-ea"/>
                <a:cs typeface="+mn-cs"/>
                <a:sym typeface="Produkt Extralight"/>
              </a:defRPr>
            </a:lvl4pPr>
            <a:lvl5pPr marL="0" indent="1270000" defTabSz="587022">
              <a:spcBef>
                <a:spcPts val="0"/>
              </a:spcBef>
              <a:buSzTx/>
              <a:buNone/>
              <a:defRPr sz="3200">
                <a:latin typeface="+mn-lt"/>
                <a:ea typeface="+mn-ea"/>
                <a:cs typeface="+mn-cs"/>
                <a:sym typeface="Produkt Extralight"/>
              </a:defRPr>
            </a:lvl5pPr>
          </a:lstStyle>
          <a:p>
            <a:r>
              <a:t>Подзаголовок презентации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14" name="Номер слайда"/>
          <p:cNvSpPr txBox="1">
            <a:spLocks noGrp="1"/>
          </p:cNvSpPr>
          <p:nvPr>
            <p:ph type="sldNum" sz="quarter" idx="2"/>
          </p:nvPr>
        </p:nvSpPr>
        <p:spPr>
          <a:xfrm>
            <a:off x="12509500" y="8750299"/>
            <a:ext cx="292100" cy="315850"/>
          </a:xfrm>
          <a:prstGeom prst="rect">
            <a:avLst/>
          </a:prstGeom>
        </p:spPr>
        <p:txBody>
          <a:bodyPr wrap="square"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Подзаголовок слайда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698500" y="1447800"/>
            <a:ext cx="11607800" cy="673100"/>
          </a:xfrm>
          <a:prstGeom prst="rect">
            <a:avLst/>
          </a:prstGeom>
        </p:spPr>
        <p:txBody>
          <a:bodyPr/>
          <a:lstStyle>
            <a:lvl1pPr marL="0" indent="0" defTabSz="587022">
              <a:spcBef>
                <a:spcPts val="0"/>
              </a:spcBef>
              <a:buSzTx/>
              <a:buNone/>
              <a:defRPr sz="3200">
                <a:latin typeface="+mn-lt"/>
                <a:ea typeface="+mn-ea"/>
                <a:cs typeface="+mn-cs"/>
                <a:sym typeface="Produkt Extralight"/>
              </a:defRPr>
            </a:lvl1pPr>
          </a:lstStyle>
          <a:p>
            <a:r>
              <a:t>Подзаголовок слайда</a:t>
            </a:r>
          </a:p>
        </p:txBody>
      </p:sp>
      <p:sp>
        <p:nvSpPr>
          <p:cNvPr id="100" name="Заголовок слайда"/>
          <p:cNvSpPr txBox="1">
            <a:spLocks noGrp="1"/>
          </p:cNvSpPr>
          <p:nvPr>
            <p:ph type="title" hasCustomPrompt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Заголовок слайда</a:t>
            </a:r>
          </a:p>
        </p:txBody>
      </p:sp>
      <p:sp>
        <p:nvSpPr>
          <p:cNvPr id="101" name="Номер слайда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Повестка дн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Подзаголовок повестки дня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698500" y="1447800"/>
            <a:ext cx="11607800" cy="673100"/>
          </a:xfrm>
          <a:prstGeom prst="rect">
            <a:avLst/>
          </a:prstGeom>
        </p:spPr>
        <p:txBody>
          <a:bodyPr/>
          <a:lstStyle>
            <a:lvl1pPr marL="0" indent="0" defTabSz="587022">
              <a:spcBef>
                <a:spcPts val="0"/>
              </a:spcBef>
              <a:buSzTx/>
              <a:buNone/>
              <a:defRPr sz="3200">
                <a:latin typeface="+mn-lt"/>
                <a:ea typeface="+mn-ea"/>
                <a:cs typeface="+mn-cs"/>
                <a:sym typeface="Produkt Extralight"/>
              </a:defRPr>
            </a:lvl1pPr>
          </a:lstStyle>
          <a:p>
            <a:r>
              <a:t>Подзаголовок повестки дня</a:t>
            </a:r>
          </a:p>
        </p:txBody>
      </p:sp>
      <p:sp>
        <p:nvSpPr>
          <p:cNvPr id="109" name="Уровень текста 1…"/>
          <p:cNvSpPr txBox="1">
            <a:spLocks noGrp="1"/>
          </p:cNvSpPr>
          <p:nvPr>
            <p:ph type="body" idx="1" hasCustomPrompt="1"/>
          </p:nvPr>
        </p:nvSpPr>
        <p:spPr>
          <a:xfrm>
            <a:off x="698500" y="2908300"/>
            <a:ext cx="11607800" cy="6096000"/>
          </a:xfrm>
          <a:prstGeom prst="rect">
            <a:avLst/>
          </a:prstGeom>
        </p:spPr>
        <p:txBody>
          <a:bodyPr/>
          <a:lstStyle>
            <a:lvl1pPr marL="0" indent="0" defTabSz="587022">
              <a:spcBef>
                <a:spcPts val="4300"/>
              </a:spcBef>
              <a:buSzTx/>
              <a:buNone/>
              <a:defRPr sz="3600"/>
            </a:lvl1pPr>
            <a:lvl2pPr marL="0" indent="317500" defTabSz="587022">
              <a:spcBef>
                <a:spcPts val="4300"/>
              </a:spcBef>
              <a:buSzTx/>
              <a:buNone/>
              <a:defRPr sz="3600"/>
            </a:lvl2pPr>
            <a:lvl3pPr marL="0" indent="635000" defTabSz="587022">
              <a:spcBef>
                <a:spcPts val="4300"/>
              </a:spcBef>
              <a:buSzTx/>
              <a:buNone/>
              <a:defRPr sz="3600"/>
            </a:lvl3pPr>
            <a:lvl4pPr marL="0" indent="952500" defTabSz="587022">
              <a:spcBef>
                <a:spcPts val="4300"/>
              </a:spcBef>
              <a:buSzTx/>
              <a:buNone/>
              <a:defRPr sz="3600"/>
            </a:lvl4pPr>
            <a:lvl5pPr marL="0" indent="1270000" defTabSz="587022">
              <a:spcBef>
                <a:spcPts val="4300"/>
              </a:spcBef>
              <a:buSzTx/>
              <a:buNone/>
              <a:defRPr sz="3600"/>
            </a:lvl5pPr>
          </a:lstStyle>
          <a:p>
            <a:r>
              <a:t>Темы повестки дня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110" name="Заголовок повестки дня"/>
          <p:cNvSpPr txBox="1">
            <a:spLocks noGrp="1"/>
          </p:cNvSpPr>
          <p:nvPr>
            <p:ph type="title" hasCustomPrompt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Заголовок повестки дня</a:t>
            </a:r>
          </a:p>
        </p:txBody>
      </p:sp>
      <p:sp>
        <p:nvSpPr>
          <p:cNvPr id="111" name="Номер слайда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Информационное сообщение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Уровень текста 1…"/>
          <p:cNvSpPr txBox="1">
            <a:spLocks noGrp="1"/>
          </p:cNvSpPr>
          <p:nvPr>
            <p:ph type="body" sz="half" idx="1" hasCustomPrompt="1"/>
          </p:nvPr>
        </p:nvSpPr>
        <p:spPr>
          <a:xfrm>
            <a:off x="698500" y="3149600"/>
            <a:ext cx="11607800" cy="3238500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90000"/>
              </a:lnSpc>
              <a:spcBef>
                <a:spcPts val="0"/>
              </a:spcBef>
              <a:buSzTx/>
              <a:buNone/>
              <a:defRPr sz="8400" spc="-84">
                <a:latin typeface="+mn-lt"/>
                <a:ea typeface="+mn-ea"/>
                <a:cs typeface="+mn-cs"/>
                <a:sym typeface="Produkt Extralight"/>
              </a:defRPr>
            </a:lvl1pPr>
            <a:lvl2pPr marL="0" indent="317500" algn="ctr">
              <a:lnSpc>
                <a:spcPct val="90000"/>
              </a:lnSpc>
              <a:spcBef>
                <a:spcPts val="0"/>
              </a:spcBef>
              <a:buSzTx/>
              <a:buNone/>
              <a:defRPr sz="8400" spc="-84">
                <a:latin typeface="+mn-lt"/>
                <a:ea typeface="+mn-ea"/>
                <a:cs typeface="+mn-cs"/>
                <a:sym typeface="Produkt Extralight"/>
              </a:defRPr>
            </a:lvl2pPr>
            <a:lvl3pPr marL="0" indent="635000" algn="ctr">
              <a:lnSpc>
                <a:spcPct val="90000"/>
              </a:lnSpc>
              <a:spcBef>
                <a:spcPts val="0"/>
              </a:spcBef>
              <a:buSzTx/>
              <a:buNone/>
              <a:defRPr sz="8400" spc="-84">
                <a:latin typeface="+mn-lt"/>
                <a:ea typeface="+mn-ea"/>
                <a:cs typeface="+mn-cs"/>
                <a:sym typeface="Produkt Extralight"/>
              </a:defRPr>
            </a:lvl3pPr>
            <a:lvl4pPr marL="0" indent="952500" algn="ctr">
              <a:lnSpc>
                <a:spcPct val="90000"/>
              </a:lnSpc>
              <a:spcBef>
                <a:spcPts val="0"/>
              </a:spcBef>
              <a:buSzTx/>
              <a:buNone/>
              <a:defRPr sz="8400" spc="-84">
                <a:latin typeface="+mn-lt"/>
                <a:ea typeface="+mn-ea"/>
                <a:cs typeface="+mn-cs"/>
                <a:sym typeface="Produkt Extralight"/>
              </a:defRPr>
            </a:lvl4pPr>
            <a:lvl5pPr marL="0" indent="1270000" algn="ctr">
              <a:lnSpc>
                <a:spcPct val="90000"/>
              </a:lnSpc>
              <a:spcBef>
                <a:spcPts val="0"/>
              </a:spcBef>
              <a:buSzTx/>
              <a:buNone/>
              <a:defRPr sz="8400" spc="-84">
                <a:latin typeface="+mn-lt"/>
                <a:ea typeface="+mn-ea"/>
                <a:cs typeface="+mn-cs"/>
                <a:sym typeface="Produkt Extralight"/>
              </a:defRPr>
            </a:lvl5pPr>
          </a:lstStyle>
          <a:p>
            <a:r>
              <a:t>Информационное сообщение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119" name="Номер слайда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Важный факт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Уровень текста 1…"/>
          <p:cNvSpPr txBox="1">
            <a:spLocks noGrp="1"/>
          </p:cNvSpPr>
          <p:nvPr>
            <p:ph type="body" idx="1" hasCustomPrompt="1"/>
          </p:nvPr>
        </p:nvSpPr>
        <p:spPr>
          <a:xfrm>
            <a:off x="698500" y="698500"/>
            <a:ext cx="11607800" cy="5765800"/>
          </a:xfrm>
          <a:prstGeom prst="rect">
            <a:avLst/>
          </a:prstGeom>
        </p:spPr>
        <p:txBody>
          <a:bodyPr anchor="b"/>
          <a:lstStyle>
            <a:lvl1pPr marL="0" indent="0" algn="ctr">
              <a:lnSpc>
                <a:spcPct val="90000"/>
              </a:lnSpc>
              <a:spcBef>
                <a:spcPts val="0"/>
              </a:spcBef>
              <a:buSzTx/>
              <a:buNone/>
              <a:defRPr sz="24800" spc="-1240">
                <a:latin typeface="+mn-lt"/>
                <a:ea typeface="+mn-ea"/>
                <a:cs typeface="+mn-cs"/>
                <a:sym typeface="Produkt Extralight"/>
              </a:defRPr>
            </a:lvl1pPr>
            <a:lvl2pPr marL="0" indent="317500" algn="ctr">
              <a:lnSpc>
                <a:spcPct val="90000"/>
              </a:lnSpc>
              <a:spcBef>
                <a:spcPts val="0"/>
              </a:spcBef>
              <a:buSzTx/>
              <a:buNone/>
              <a:defRPr sz="24800" spc="-1240">
                <a:latin typeface="+mn-lt"/>
                <a:ea typeface="+mn-ea"/>
                <a:cs typeface="+mn-cs"/>
                <a:sym typeface="Produkt Extralight"/>
              </a:defRPr>
            </a:lvl2pPr>
            <a:lvl3pPr marL="0" indent="635000" algn="ctr">
              <a:lnSpc>
                <a:spcPct val="90000"/>
              </a:lnSpc>
              <a:spcBef>
                <a:spcPts val="0"/>
              </a:spcBef>
              <a:buSzTx/>
              <a:buNone/>
              <a:defRPr sz="24800" spc="-1240">
                <a:latin typeface="+mn-lt"/>
                <a:ea typeface="+mn-ea"/>
                <a:cs typeface="+mn-cs"/>
                <a:sym typeface="Produkt Extralight"/>
              </a:defRPr>
            </a:lvl3pPr>
            <a:lvl4pPr marL="0" indent="952500" algn="ctr">
              <a:lnSpc>
                <a:spcPct val="90000"/>
              </a:lnSpc>
              <a:spcBef>
                <a:spcPts val="0"/>
              </a:spcBef>
              <a:buSzTx/>
              <a:buNone/>
              <a:defRPr sz="24800" spc="-1240">
                <a:latin typeface="+mn-lt"/>
                <a:ea typeface="+mn-ea"/>
                <a:cs typeface="+mn-cs"/>
                <a:sym typeface="Produkt Extralight"/>
              </a:defRPr>
            </a:lvl4pPr>
            <a:lvl5pPr marL="0" indent="1270000" algn="ctr">
              <a:lnSpc>
                <a:spcPct val="90000"/>
              </a:lnSpc>
              <a:spcBef>
                <a:spcPts val="0"/>
              </a:spcBef>
              <a:buSzTx/>
              <a:buNone/>
              <a:defRPr sz="24800" spc="-1240">
                <a:latin typeface="+mn-lt"/>
                <a:ea typeface="+mn-ea"/>
                <a:cs typeface="+mn-cs"/>
                <a:sym typeface="Produkt Extralight"/>
              </a:defRPr>
            </a:lvl5pPr>
          </a:lstStyle>
          <a:p>
            <a:r>
              <a:t>100 %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127" name="Информация о факте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698500" y="6210300"/>
            <a:ext cx="11607801" cy="831300"/>
          </a:xfrm>
          <a:prstGeom prst="rect">
            <a:avLst/>
          </a:prstGeom>
        </p:spPr>
        <p:txBody>
          <a:bodyPr/>
          <a:lstStyle>
            <a:lvl1pPr marL="0" indent="0" algn="ctr" defTabSz="587022">
              <a:lnSpc>
                <a:spcPct val="90000"/>
              </a:lnSpc>
              <a:spcBef>
                <a:spcPts val="0"/>
              </a:spcBef>
              <a:buSzTx/>
              <a:buNone/>
              <a:defRPr sz="3500" spc="-35">
                <a:latin typeface="+mn-lt"/>
                <a:ea typeface="+mn-ea"/>
                <a:cs typeface="+mn-cs"/>
                <a:sym typeface="Produkt Extralight"/>
              </a:defRPr>
            </a:lvl1pPr>
          </a:lstStyle>
          <a:p>
            <a:r>
              <a:t>Информация о факте</a:t>
            </a:r>
          </a:p>
        </p:txBody>
      </p:sp>
      <p:sp>
        <p:nvSpPr>
          <p:cNvPr id="128" name="Номер слайда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Цитата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Авторство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1016000" y="6426200"/>
            <a:ext cx="10972800" cy="584200"/>
          </a:xfrm>
          <a:prstGeom prst="rect">
            <a:avLst/>
          </a:prstGeom>
        </p:spPr>
        <p:txBody>
          <a:bodyPr/>
          <a:lstStyle>
            <a:lvl1pPr marL="0" indent="0" defTabSz="587022">
              <a:spcBef>
                <a:spcPts val="0"/>
              </a:spcBef>
              <a:buSzTx/>
              <a:buNone/>
              <a:defRPr sz="2400">
                <a:latin typeface="Produkt Light"/>
                <a:ea typeface="Produkt Light"/>
                <a:cs typeface="Produkt Light"/>
                <a:sym typeface="Produkt Light"/>
              </a:defRPr>
            </a:lvl1pPr>
          </a:lstStyle>
          <a:p>
            <a:r>
              <a:t>Авторство</a:t>
            </a:r>
          </a:p>
        </p:txBody>
      </p:sp>
      <p:sp>
        <p:nvSpPr>
          <p:cNvPr id="136" name="Уровень текста 1…"/>
          <p:cNvSpPr txBox="1">
            <a:spLocks noGrp="1"/>
          </p:cNvSpPr>
          <p:nvPr>
            <p:ph type="body" sz="half" idx="1" hasCustomPrompt="1"/>
          </p:nvPr>
        </p:nvSpPr>
        <p:spPr>
          <a:xfrm>
            <a:off x="749300" y="2298700"/>
            <a:ext cx="11506200" cy="3175000"/>
          </a:xfrm>
          <a:prstGeom prst="rect">
            <a:avLst/>
          </a:prstGeom>
        </p:spPr>
        <p:txBody>
          <a:bodyPr anchor="b"/>
          <a:lstStyle>
            <a:lvl1pPr marL="180622" indent="-180622">
              <a:lnSpc>
                <a:spcPct val="90000"/>
              </a:lnSpc>
              <a:spcBef>
                <a:spcPts val="0"/>
              </a:spcBef>
              <a:buSzTx/>
              <a:buNone/>
              <a:defRPr sz="6600" spc="-66">
                <a:latin typeface="+mn-lt"/>
                <a:ea typeface="+mn-ea"/>
                <a:cs typeface="+mn-cs"/>
                <a:sym typeface="Produkt Extralight"/>
              </a:defRPr>
            </a:lvl1pPr>
            <a:lvl2pPr marL="180622" indent="136877">
              <a:lnSpc>
                <a:spcPct val="90000"/>
              </a:lnSpc>
              <a:spcBef>
                <a:spcPts val="0"/>
              </a:spcBef>
              <a:buSzTx/>
              <a:buNone/>
              <a:defRPr sz="6600" spc="-66">
                <a:latin typeface="+mn-lt"/>
                <a:ea typeface="+mn-ea"/>
                <a:cs typeface="+mn-cs"/>
                <a:sym typeface="Produkt Extralight"/>
              </a:defRPr>
            </a:lvl2pPr>
            <a:lvl3pPr marL="180622" indent="454377">
              <a:lnSpc>
                <a:spcPct val="90000"/>
              </a:lnSpc>
              <a:spcBef>
                <a:spcPts val="0"/>
              </a:spcBef>
              <a:buSzTx/>
              <a:buNone/>
              <a:defRPr sz="6600" spc="-66">
                <a:latin typeface="+mn-lt"/>
                <a:ea typeface="+mn-ea"/>
                <a:cs typeface="+mn-cs"/>
                <a:sym typeface="Produkt Extralight"/>
              </a:defRPr>
            </a:lvl3pPr>
            <a:lvl4pPr marL="180622" indent="771877">
              <a:lnSpc>
                <a:spcPct val="90000"/>
              </a:lnSpc>
              <a:spcBef>
                <a:spcPts val="0"/>
              </a:spcBef>
              <a:buSzTx/>
              <a:buNone/>
              <a:defRPr sz="6600" spc="-66">
                <a:latin typeface="+mn-lt"/>
                <a:ea typeface="+mn-ea"/>
                <a:cs typeface="+mn-cs"/>
                <a:sym typeface="Produkt Extralight"/>
              </a:defRPr>
            </a:lvl4pPr>
            <a:lvl5pPr marL="180622" indent="1089377">
              <a:lnSpc>
                <a:spcPct val="90000"/>
              </a:lnSpc>
              <a:spcBef>
                <a:spcPts val="0"/>
              </a:spcBef>
              <a:buSzTx/>
              <a:buNone/>
              <a:defRPr sz="6600" spc="-66">
                <a:latin typeface="+mn-lt"/>
                <a:ea typeface="+mn-ea"/>
                <a:cs typeface="+mn-cs"/>
                <a:sym typeface="Produkt Extralight"/>
              </a:defRPr>
            </a:lvl5pPr>
          </a:lstStyle>
          <a:p>
            <a:r>
              <a:t>«Важная цитата»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137" name="Номер слайда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Фото (3 шт.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Чёрно-белое фото загнутых листов бумаги крупным планом"/>
          <p:cNvSpPr>
            <a:spLocks noGrp="1"/>
          </p:cNvSpPr>
          <p:nvPr>
            <p:ph type="pic" sz="quarter" idx="21"/>
          </p:nvPr>
        </p:nvSpPr>
        <p:spPr>
          <a:xfrm>
            <a:off x="3899722" y="3136900"/>
            <a:ext cx="5219701" cy="34798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45" name="Серый диск на сером фоне"/>
          <p:cNvSpPr>
            <a:spLocks noGrp="1"/>
          </p:cNvSpPr>
          <p:nvPr>
            <p:ph type="pic" sz="quarter" idx="22"/>
          </p:nvPr>
        </p:nvSpPr>
        <p:spPr>
          <a:xfrm>
            <a:off x="7964360" y="3136900"/>
            <a:ext cx="4931538" cy="3482752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46" name="Абстрактное изображение двух пересекающихся серых дисков"/>
          <p:cNvSpPr>
            <a:spLocks noGrp="1"/>
          </p:cNvSpPr>
          <p:nvPr>
            <p:ph type="pic" sz="quarter" idx="23"/>
          </p:nvPr>
        </p:nvSpPr>
        <p:spPr>
          <a:xfrm>
            <a:off x="-470157" y="3136900"/>
            <a:ext cx="6096598" cy="34798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47" name="Номер слайда"/>
          <p:cNvSpPr txBox="1">
            <a:spLocks noGrp="1"/>
          </p:cNvSpPr>
          <p:nvPr>
            <p:ph type="sldNum" sz="quarter" idx="2"/>
          </p:nvPr>
        </p:nvSpPr>
        <p:spPr>
          <a:xfrm>
            <a:off x="12509500" y="8750299"/>
            <a:ext cx="292100" cy="315850"/>
          </a:xfrm>
          <a:prstGeom prst="rect">
            <a:avLst/>
          </a:prstGeom>
        </p:spPr>
        <p:txBody>
          <a:bodyPr wrap="square"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Фото"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Чёрно-белое фото текстуры ткани крупным планом"/>
          <p:cNvSpPr>
            <a:spLocks noGrp="1"/>
          </p:cNvSpPr>
          <p:nvPr>
            <p:ph type="pic" idx="21"/>
          </p:nvPr>
        </p:nvSpPr>
        <p:spPr>
          <a:xfrm>
            <a:off x="-88900" y="-101600"/>
            <a:ext cx="16103600" cy="107442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55" name="Номер слайда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Пустой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Номер слайда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Заголовок и фото"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Абстрактные серые кривая и линия"/>
          <p:cNvSpPr>
            <a:spLocks noGrp="1"/>
          </p:cNvSpPr>
          <p:nvPr>
            <p:ph type="pic" idx="21"/>
          </p:nvPr>
        </p:nvSpPr>
        <p:spPr>
          <a:xfrm>
            <a:off x="-1422400" y="-63500"/>
            <a:ext cx="15836900" cy="112014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22" name="Автор и дата"/>
          <p:cNvSpPr txBox="1">
            <a:spLocks noGrp="1"/>
          </p:cNvSpPr>
          <p:nvPr>
            <p:ph type="body" sz="quarter" idx="22" hasCustomPrompt="1"/>
          </p:nvPr>
        </p:nvSpPr>
        <p:spPr>
          <a:xfrm>
            <a:off x="698500" y="8636000"/>
            <a:ext cx="11607800" cy="457200"/>
          </a:xfrm>
          <a:prstGeom prst="rect">
            <a:avLst/>
          </a:prstGeom>
        </p:spPr>
        <p:txBody>
          <a:bodyPr anchor="b"/>
          <a:lstStyle>
            <a:lvl1pPr marL="0" indent="0" defTabSz="587022">
              <a:spcBef>
                <a:spcPts val="0"/>
              </a:spcBef>
              <a:buSzTx/>
              <a:buNone/>
              <a:defRPr sz="2200">
                <a:latin typeface="Produkt Light"/>
                <a:ea typeface="Produkt Light"/>
                <a:cs typeface="Produkt Light"/>
                <a:sym typeface="Produkt Light"/>
              </a:defRPr>
            </a:lvl1pPr>
          </a:lstStyle>
          <a:p>
            <a:r>
              <a:t>Автор и дата</a:t>
            </a:r>
          </a:p>
        </p:txBody>
      </p:sp>
      <p:sp>
        <p:nvSpPr>
          <p:cNvPr id="23" name="Заголовок презентации"/>
          <p:cNvSpPr txBox="1">
            <a:spLocks noGrp="1"/>
          </p:cNvSpPr>
          <p:nvPr>
            <p:ph type="title" hasCustomPrompt="1"/>
          </p:nvPr>
        </p:nvSpPr>
        <p:spPr>
          <a:xfrm>
            <a:off x="698499" y="1858763"/>
            <a:ext cx="11607801" cy="3302001"/>
          </a:xfrm>
          <a:prstGeom prst="rect">
            <a:avLst/>
          </a:prstGeom>
        </p:spPr>
        <p:txBody>
          <a:bodyPr anchor="b"/>
          <a:lstStyle>
            <a:lvl1pPr defTabSz="252871">
              <a:defRPr sz="8400" spc="-84"/>
            </a:lvl1pPr>
          </a:lstStyle>
          <a:p>
            <a:r>
              <a:t>Заголовок презентации</a:t>
            </a:r>
          </a:p>
        </p:txBody>
      </p:sp>
      <p:sp>
        <p:nvSpPr>
          <p:cNvPr id="24" name="Уровень текста 1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698500" y="5105400"/>
            <a:ext cx="11607800" cy="1447800"/>
          </a:xfrm>
          <a:prstGeom prst="rect">
            <a:avLst/>
          </a:prstGeom>
        </p:spPr>
        <p:txBody>
          <a:bodyPr/>
          <a:lstStyle>
            <a:lvl1pPr marL="0" indent="0" defTabSz="587022">
              <a:spcBef>
                <a:spcPts val="0"/>
              </a:spcBef>
              <a:buSzTx/>
              <a:buNone/>
              <a:defRPr sz="3200">
                <a:latin typeface="+mn-lt"/>
                <a:ea typeface="+mn-ea"/>
                <a:cs typeface="+mn-cs"/>
                <a:sym typeface="Produkt Extralight"/>
              </a:defRPr>
            </a:lvl1pPr>
            <a:lvl2pPr marL="0" indent="317500" defTabSz="587022">
              <a:spcBef>
                <a:spcPts val="0"/>
              </a:spcBef>
              <a:buSzTx/>
              <a:buNone/>
              <a:defRPr sz="3200">
                <a:latin typeface="+mn-lt"/>
                <a:ea typeface="+mn-ea"/>
                <a:cs typeface="+mn-cs"/>
                <a:sym typeface="Produkt Extralight"/>
              </a:defRPr>
            </a:lvl2pPr>
            <a:lvl3pPr marL="0" indent="635000" defTabSz="587022">
              <a:spcBef>
                <a:spcPts val="0"/>
              </a:spcBef>
              <a:buSzTx/>
              <a:buNone/>
              <a:defRPr sz="3200">
                <a:latin typeface="+mn-lt"/>
                <a:ea typeface="+mn-ea"/>
                <a:cs typeface="+mn-cs"/>
                <a:sym typeface="Produkt Extralight"/>
              </a:defRPr>
            </a:lvl3pPr>
            <a:lvl4pPr marL="0" indent="952500" defTabSz="587022">
              <a:spcBef>
                <a:spcPts val="0"/>
              </a:spcBef>
              <a:buSzTx/>
              <a:buNone/>
              <a:defRPr sz="3200">
                <a:latin typeface="+mn-lt"/>
                <a:ea typeface="+mn-ea"/>
                <a:cs typeface="+mn-cs"/>
                <a:sym typeface="Produkt Extralight"/>
              </a:defRPr>
            </a:lvl4pPr>
            <a:lvl5pPr marL="0" indent="1270000" defTabSz="587022">
              <a:spcBef>
                <a:spcPts val="0"/>
              </a:spcBef>
              <a:buSzTx/>
              <a:buNone/>
              <a:defRPr sz="3200">
                <a:latin typeface="+mn-lt"/>
                <a:ea typeface="+mn-ea"/>
                <a:cs typeface="+mn-cs"/>
                <a:sym typeface="Produkt Extralight"/>
              </a:defRPr>
            </a:lvl5pPr>
          </a:lstStyle>
          <a:p>
            <a:r>
              <a:t>Подзаголовок презентации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25" name="Номер слайда"/>
          <p:cNvSpPr txBox="1">
            <a:spLocks noGrp="1"/>
          </p:cNvSpPr>
          <p:nvPr>
            <p:ph type="sldNum" sz="quarter" idx="2"/>
          </p:nvPr>
        </p:nvSpPr>
        <p:spPr>
          <a:xfrm>
            <a:off x="12509500" y="8750299"/>
            <a:ext cx="292100" cy="315850"/>
          </a:xfrm>
          <a:prstGeom prst="rect">
            <a:avLst/>
          </a:prstGeom>
        </p:spPr>
        <p:txBody>
          <a:bodyPr wrap="square"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Заголовок и фото (вариант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Открытая галерея бетонной постройки под небом с облаками"/>
          <p:cNvSpPr>
            <a:spLocks noGrp="1"/>
          </p:cNvSpPr>
          <p:nvPr>
            <p:ph type="pic" idx="21"/>
          </p:nvPr>
        </p:nvSpPr>
        <p:spPr>
          <a:xfrm>
            <a:off x="2438400" y="0"/>
            <a:ext cx="14630400" cy="97536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33" name="Уровень текста 1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698500" y="4775200"/>
            <a:ext cx="5105400" cy="4038600"/>
          </a:xfrm>
          <a:prstGeom prst="rect">
            <a:avLst/>
          </a:prstGeom>
        </p:spPr>
        <p:txBody>
          <a:bodyPr/>
          <a:lstStyle>
            <a:lvl1pPr marL="0" indent="0" defTabSz="587022">
              <a:spcBef>
                <a:spcPts val="0"/>
              </a:spcBef>
              <a:buSzTx/>
              <a:buNone/>
              <a:defRPr sz="3200">
                <a:latin typeface="+mn-lt"/>
                <a:ea typeface="+mn-ea"/>
                <a:cs typeface="+mn-cs"/>
                <a:sym typeface="Produkt Extralight"/>
              </a:defRPr>
            </a:lvl1pPr>
            <a:lvl2pPr marL="0" indent="317500" defTabSz="587022">
              <a:spcBef>
                <a:spcPts val="0"/>
              </a:spcBef>
              <a:buSzTx/>
              <a:buNone/>
              <a:defRPr sz="3200">
                <a:latin typeface="+mn-lt"/>
                <a:ea typeface="+mn-ea"/>
                <a:cs typeface="+mn-cs"/>
                <a:sym typeface="Produkt Extralight"/>
              </a:defRPr>
            </a:lvl2pPr>
            <a:lvl3pPr marL="0" indent="635000" defTabSz="587022">
              <a:spcBef>
                <a:spcPts val="0"/>
              </a:spcBef>
              <a:buSzTx/>
              <a:buNone/>
              <a:defRPr sz="3200">
                <a:latin typeface="+mn-lt"/>
                <a:ea typeface="+mn-ea"/>
                <a:cs typeface="+mn-cs"/>
                <a:sym typeface="Produkt Extralight"/>
              </a:defRPr>
            </a:lvl3pPr>
            <a:lvl4pPr marL="0" indent="952500" defTabSz="587022">
              <a:spcBef>
                <a:spcPts val="0"/>
              </a:spcBef>
              <a:buSzTx/>
              <a:buNone/>
              <a:defRPr sz="3200">
                <a:latin typeface="+mn-lt"/>
                <a:ea typeface="+mn-ea"/>
                <a:cs typeface="+mn-cs"/>
                <a:sym typeface="Produkt Extralight"/>
              </a:defRPr>
            </a:lvl4pPr>
            <a:lvl5pPr marL="0" indent="1270000" defTabSz="587022">
              <a:spcBef>
                <a:spcPts val="0"/>
              </a:spcBef>
              <a:buSzTx/>
              <a:buNone/>
              <a:defRPr sz="3200">
                <a:latin typeface="+mn-lt"/>
                <a:ea typeface="+mn-ea"/>
                <a:cs typeface="+mn-cs"/>
                <a:sym typeface="Produkt Extralight"/>
              </a:defRPr>
            </a:lvl5pPr>
          </a:lstStyle>
          <a:p>
            <a:r>
              <a:t>Подзаголовок слайда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34" name="Заголовок слайда"/>
          <p:cNvSpPr txBox="1">
            <a:spLocks noGrp="1"/>
          </p:cNvSpPr>
          <p:nvPr>
            <p:ph type="title" hasCustomPrompt="1"/>
          </p:nvPr>
        </p:nvSpPr>
        <p:spPr>
          <a:xfrm>
            <a:off x="698500" y="698500"/>
            <a:ext cx="5105400" cy="4178300"/>
          </a:xfrm>
          <a:prstGeom prst="rect">
            <a:avLst/>
          </a:prstGeom>
        </p:spPr>
        <p:txBody>
          <a:bodyPr anchor="b"/>
          <a:lstStyle/>
          <a:p>
            <a:r>
              <a:t>Заголовок слайда</a:t>
            </a:r>
          </a:p>
        </p:txBody>
      </p:sp>
      <p:sp>
        <p:nvSpPr>
          <p:cNvPr id="35" name="Номер слайда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Заголовок и пункт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Подзаголовок слайда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698500" y="1447800"/>
            <a:ext cx="11607800" cy="673100"/>
          </a:xfrm>
          <a:prstGeom prst="rect">
            <a:avLst/>
          </a:prstGeom>
        </p:spPr>
        <p:txBody>
          <a:bodyPr/>
          <a:lstStyle>
            <a:lvl1pPr marL="0" indent="0" defTabSz="587022">
              <a:spcBef>
                <a:spcPts val="0"/>
              </a:spcBef>
              <a:buSzTx/>
              <a:buNone/>
              <a:defRPr sz="3200">
                <a:latin typeface="+mn-lt"/>
                <a:ea typeface="+mn-ea"/>
                <a:cs typeface="+mn-cs"/>
                <a:sym typeface="Produkt Extralight"/>
              </a:defRPr>
            </a:lvl1pPr>
          </a:lstStyle>
          <a:p>
            <a:r>
              <a:t>Подзаголовок слайда</a:t>
            </a:r>
          </a:p>
        </p:txBody>
      </p:sp>
      <p:sp>
        <p:nvSpPr>
          <p:cNvPr id="43" name="Заголовок слайда"/>
          <p:cNvSpPr txBox="1">
            <a:spLocks noGrp="1"/>
          </p:cNvSpPr>
          <p:nvPr>
            <p:ph type="title" hasCustomPrompt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Заголовок слайда</a:t>
            </a:r>
          </a:p>
        </p:txBody>
      </p:sp>
      <p:sp>
        <p:nvSpPr>
          <p:cNvPr id="44" name="Уровень текста 1…"/>
          <p:cNvSpPr txBox="1">
            <a:spLocks noGrp="1"/>
          </p:cNvSpPr>
          <p:nvPr>
            <p:ph type="body" idx="1" hasCustomPrompt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Текст пункта на слайде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45" name="Номер слайда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Пункт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Уровень текста 1…"/>
          <p:cNvSpPr txBox="1">
            <a:spLocks noGrp="1"/>
          </p:cNvSpPr>
          <p:nvPr>
            <p:ph type="body" idx="1" hasCustomPrompt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Текст пункта на слайде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53" name="Номер слайда"/>
          <p:cNvSpPr txBox="1">
            <a:spLocks noGrp="1"/>
          </p:cNvSpPr>
          <p:nvPr>
            <p:ph type="sldNum" sz="quarter" idx="2"/>
          </p:nvPr>
        </p:nvSpPr>
        <p:spPr>
          <a:xfrm>
            <a:off x="12509500" y="8750299"/>
            <a:ext cx="292100" cy="315850"/>
          </a:xfrm>
          <a:prstGeom prst="rect">
            <a:avLst/>
          </a:prstGeom>
        </p:spPr>
        <p:txBody>
          <a:bodyPr wrap="square"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Заголовок, пункты и фот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Подзаголовок слайда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698500" y="1447800"/>
            <a:ext cx="5105400" cy="673100"/>
          </a:xfrm>
          <a:prstGeom prst="rect">
            <a:avLst/>
          </a:prstGeom>
        </p:spPr>
        <p:txBody>
          <a:bodyPr/>
          <a:lstStyle>
            <a:lvl1pPr marL="0" indent="0" defTabSz="587022">
              <a:spcBef>
                <a:spcPts val="0"/>
              </a:spcBef>
              <a:buSzTx/>
              <a:buNone/>
              <a:defRPr sz="3200">
                <a:latin typeface="+mn-lt"/>
                <a:ea typeface="+mn-ea"/>
                <a:cs typeface="+mn-cs"/>
                <a:sym typeface="Produkt Extralight"/>
              </a:defRPr>
            </a:lvl1pPr>
          </a:lstStyle>
          <a:p>
            <a:r>
              <a:t>Подзаголовок слайда</a:t>
            </a:r>
          </a:p>
        </p:txBody>
      </p:sp>
      <p:sp>
        <p:nvSpPr>
          <p:cNvPr id="61" name="Вид на голубое небо через сетчатый потолок"/>
          <p:cNvSpPr>
            <a:spLocks noGrp="1"/>
          </p:cNvSpPr>
          <p:nvPr>
            <p:ph type="pic" idx="22"/>
          </p:nvPr>
        </p:nvSpPr>
        <p:spPr>
          <a:xfrm>
            <a:off x="2438400" y="0"/>
            <a:ext cx="14630400" cy="97536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62" name="Уровень текста 1…"/>
          <p:cNvSpPr txBox="1">
            <a:spLocks noGrp="1"/>
          </p:cNvSpPr>
          <p:nvPr>
            <p:ph type="body" sz="half" idx="1" hasCustomPrompt="1"/>
          </p:nvPr>
        </p:nvSpPr>
        <p:spPr>
          <a:xfrm>
            <a:off x="698500" y="3035300"/>
            <a:ext cx="5105400" cy="6019800"/>
          </a:xfrm>
          <a:prstGeom prst="rect">
            <a:avLst/>
          </a:prstGeom>
        </p:spPr>
        <p:txBody>
          <a:bodyPr/>
          <a:lstStyle/>
          <a:p>
            <a:r>
              <a:t>Текст пункта на слайде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63" name="Заголовок слайда"/>
          <p:cNvSpPr txBox="1">
            <a:spLocks noGrp="1"/>
          </p:cNvSpPr>
          <p:nvPr>
            <p:ph type="title" hasCustomPrompt="1"/>
          </p:nvPr>
        </p:nvSpPr>
        <p:spPr>
          <a:xfrm>
            <a:off x="698500" y="381000"/>
            <a:ext cx="5105400" cy="1143000"/>
          </a:xfrm>
          <a:prstGeom prst="rect">
            <a:avLst/>
          </a:prstGeom>
        </p:spPr>
        <p:txBody>
          <a:bodyPr/>
          <a:lstStyle/>
          <a:p>
            <a:r>
              <a:t>Заголовок слайда</a:t>
            </a:r>
          </a:p>
        </p:txBody>
      </p:sp>
      <p:sp>
        <p:nvSpPr>
          <p:cNvPr id="64" name="Номер слайда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Заголовок, пункты, видео — мелк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Подзаголовок слайда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698500" y="1447800"/>
            <a:ext cx="11607800" cy="673100"/>
          </a:xfrm>
          <a:prstGeom prst="rect">
            <a:avLst/>
          </a:prstGeom>
        </p:spPr>
        <p:txBody>
          <a:bodyPr/>
          <a:lstStyle>
            <a:lvl1pPr marL="0" indent="0" defTabSz="587022">
              <a:spcBef>
                <a:spcPts val="0"/>
              </a:spcBef>
              <a:buSzTx/>
              <a:buNone/>
              <a:defRPr sz="3200">
                <a:latin typeface="+mn-lt"/>
                <a:ea typeface="+mn-ea"/>
                <a:cs typeface="+mn-cs"/>
                <a:sym typeface="Produkt Extralight"/>
              </a:defRPr>
            </a:lvl1pPr>
          </a:lstStyle>
          <a:p>
            <a:r>
              <a:t>Подзаголовок слайда</a:t>
            </a:r>
          </a:p>
        </p:txBody>
      </p:sp>
      <p:sp>
        <p:nvSpPr>
          <p:cNvPr id="72" name="Заголовок слайда"/>
          <p:cNvSpPr txBox="1">
            <a:spLocks noGrp="1"/>
          </p:cNvSpPr>
          <p:nvPr>
            <p:ph type="title" hasCustomPrompt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Заголовок слайда</a:t>
            </a:r>
          </a:p>
        </p:txBody>
      </p:sp>
      <p:sp>
        <p:nvSpPr>
          <p:cNvPr id="73" name="Уровень текста 1…"/>
          <p:cNvSpPr txBox="1">
            <a:spLocks noGrp="1"/>
          </p:cNvSpPr>
          <p:nvPr>
            <p:ph type="body" sz="half" idx="1" hasCustomPrompt="1"/>
          </p:nvPr>
        </p:nvSpPr>
        <p:spPr>
          <a:xfrm>
            <a:off x="698500" y="3035300"/>
            <a:ext cx="5105400" cy="6019800"/>
          </a:xfrm>
          <a:prstGeom prst="rect">
            <a:avLst/>
          </a:prstGeom>
        </p:spPr>
        <p:txBody>
          <a:bodyPr/>
          <a:lstStyle/>
          <a:p>
            <a:r>
              <a:t>Текст пункта на слайде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74" name="Номер слайда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Заголовок, пункты, видео — крупн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Подзаголовок слайда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698500" y="1447800"/>
            <a:ext cx="5105400" cy="673100"/>
          </a:xfrm>
          <a:prstGeom prst="rect">
            <a:avLst/>
          </a:prstGeom>
        </p:spPr>
        <p:txBody>
          <a:bodyPr/>
          <a:lstStyle>
            <a:lvl1pPr marL="0" indent="0" defTabSz="587022">
              <a:spcBef>
                <a:spcPts val="0"/>
              </a:spcBef>
              <a:buSzTx/>
              <a:buNone/>
              <a:defRPr sz="3200">
                <a:latin typeface="+mn-lt"/>
                <a:ea typeface="+mn-ea"/>
                <a:cs typeface="+mn-cs"/>
                <a:sym typeface="Produkt Extralight"/>
              </a:defRPr>
            </a:lvl1pPr>
          </a:lstStyle>
          <a:p>
            <a:r>
              <a:t>Подзаголовок слайда</a:t>
            </a:r>
          </a:p>
        </p:txBody>
      </p:sp>
      <p:sp>
        <p:nvSpPr>
          <p:cNvPr id="82" name="Уровень текста 1…"/>
          <p:cNvSpPr txBox="1">
            <a:spLocks noGrp="1"/>
          </p:cNvSpPr>
          <p:nvPr>
            <p:ph type="body" sz="half" idx="1" hasCustomPrompt="1"/>
          </p:nvPr>
        </p:nvSpPr>
        <p:spPr>
          <a:xfrm>
            <a:off x="698500" y="3035300"/>
            <a:ext cx="5105400" cy="6019800"/>
          </a:xfrm>
          <a:prstGeom prst="rect">
            <a:avLst/>
          </a:prstGeom>
        </p:spPr>
        <p:txBody>
          <a:bodyPr/>
          <a:lstStyle/>
          <a:p>
            <a:r>
              <a:t>Текст пункта на слайде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83" name="Заголовок слайда"/>
          <p:cNvSpPr txBox="1">
            <a:spLocks noGrp="1"/>
          </p:cNvSpPr>
          <p:nvPr>
            <p:ph type="title" hasCustomPrompt="1"/>
          </p:nvPr>
        </p:nvSpPr>
        <p:spPr>
          <a:xfrm>
            <a:off x="698500" y="381000"/>
            <a:ext cx="5105400" cy="1143000"/>
          </a:xfrm>
          <a:prstGeom prst="rect">
            <a:avLst/>
          </a:prstGeom>
        </p:spPr>
        <p:txBody>
          <a:bodyPr/>
          <a:lstStyle/>
          <a:p>
            <a:r>
              <a:t>Заголовок слайда</a:t>
            </a:r>
          </a:p>
        </p:txBody>
      </p:sp>
      <p:sp>
        <p:nvSpPr>
          <p:cNvPr id="84" name="Номер слайда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Раздел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Заголовок раздела"/>
          <p:cNvSpPr txBox="1">
            <a:spLocks noGrp="1"/>
          </p:cNvSpPr>
          <p:nvPr>
            <p:ph type="title" hasCustomPrompt="1"/>
          </p:nvPr>
        </p:nvSpPr>
        <p:spPr>
          <a:xfrm>
            <a:off x="698500" y="3124200"/>
            <a:ext cx="11607800" cy="3302000"/>
          </a:xfrm>
          <a:prstGeom prst="rect">
            <a:avLst/>
          </a:prstGeom>
        </p:spPr>
        <p:txBody>
          <a:bodyPr anchor="ctr"/>
          <a:lstStyle>
            <a:lvl1pPr>
              <a:defRPr sz="8400" spc="-84"/>
            </a:lvl1pPr>
          </a:lstStyle>
          <a:p>
            <a:r>
              <a:t>Заголовок раздела</a:t>
            </a:r>
          </a:p>
        </p:txBody>
      </p:sp>
      <p:sp>
        <p:nvSpPr>
          <p:cNvPr id="92" name="Номер слайда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слайда"/>
          <p:cNvSpPr txBox="1">
            <a:spLocks noGrp="1"/>
          </p:cNvSpPr>
          <p:nvPr>
            <p:ph type="title" hasCustomPrompt="1"/>
          </p:nvPr>
        </p:nvSpPr>
        <p:spPr>
          <a:xfrm>
            <a:off x="698500" y="381000"/>
            <a:ext cx="11607800" cy="1143000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normAutofit/>
          </a:bodyPr>
          <a:lstStyle/>
          <a:p>
            <a:r>
              <a:t>Заголовок слайда</a:t>
            </a:r>
          </a:p>
        </p:txBody>
      </p:sp>
      <p:sp>
        <p:nvSpPr>
          <p:cNvPr id="3" name="Уровень текста 1…"/>
          <p:cNvSpPr txBox="1">
            <a:spLocks noGrp="1"/>
          </p:cNvSpPr>
          <p:nvPr>
            <p:ph type="body" idx="1" hasCustomPrompt="1"/>
          </p:nvPr>
        </p:nvSpPr>
        <p:spPr>
          <a:xfrm>
            <a:off x="698500" y="3035300"/>
            <a:ext cx="11607800" cy="6019800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normAutofit/>
          </a:bodyPr>
          <a:lstStyle/>
          <a:p>
            <a:r>
              <a:t>Текст пункта на слайде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4" name="Номер слайда"/>
          <p:cNvSpPr txBox="1">
            <a:spLocks noGrp="1"/>
          </p:cNvSpPr>
          <p:nvPr>
            <p:ph type="sldNum" sz="quarter" idx="2"/>
          </p:nvPr>
        </p:nvSpPr>
        <p:spPr>
          <a:xfrm>
            <a:off x="12509499" y="8750299"/>
            <a:ext cx="292609" cy="315850"/>
          </a:xfrm>
          <a:prstGeom prst="rect">
            <a:avLst/>
          </a:prstGeom>
          <a:ln w="3175">
            <a:miter lim="400000"/>
          </a:ln>
        </p:spPr>
        <p:txBody>
          <a:bodyPr wrap="none" lIns="50800" tIns="50800" rIns="50800" bIns="50800" anchor="b">
            <a:spAutoFit/>
          </a:bodyPr>
          <a:lstStyle>
            <a:lvl1pPr algn="r" defTabSz="415431">
              <a:spcBef>
                <a:spcPts val="0"/>
              </a:spcBef>
              <a:defRPr sz="1300">
                <a:latin typeface="Graphik"/>
                <a:ea typeface="Graphik"/>
                <a:cs typeface="Graphik"/>
                <a:sym typeface="Graphik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</p:sldLayoutIdLst>
  <p:transition spd="med"/>
  <p:txStyles>
    <p:titleStyle>
      <a:lvl1pPr marL="0" marR="0" indent="0" algn="l" defTabSz="173393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0" b="0" i="0" u="none" strike="noStrike" cap="none" spc="-59" baseline="0">
          <a:solidFill>
            <a:srgbClr val="FFFFFF"/>
          </a:solidFill>
          <a:uFillTx/>
          <a:latin typeface="+mn-lt"/>
          <a:ea typeface="+mn-ea"/>
          <a:cs typeface="+mn-cs"/>
          <a:sym typeface="Produkt Extralight"/>
        </a:defRPr>
      </a:lvl1pPr>
      <a:lvl2pPr marL="0" marR="0" indent="317500" algn="l" defTabSz="173393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0" b="0" i="0" u="none" strike="noStrike" cap="none" spc="-59" baseline="0">
          <a:solidFill>
            <a:srgbClr val="FFFFFF"/>
          </a:solidFill>
          <a:uFillTx/>
          <a:latin typeface="+mn-lt"/>
          <a:ea typeface="+mn-ea"/>
          <a:cs typeface="+mn-cs"/>
          <a:sym typeface="Produkt Extralight"/>
        </a:defRPr>
      </a:lvl2pPr>
      <a:lvl3pPr marL="0" marR="0" indent="635000" algn="l" defTabSz="173393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0" b="0" i="0" u="none" strike="noStrike" cap="none" spc="-59" baseline="0">
          <a:solidFill>
            <a:srgbClr val="FFFFFF"/>
          </a:solidFill>
          <a:uFillTx/>
          <a:latin typeface="+mn-lt"/>
          <a:ea typeface="+mn-ea"/>
          <a:cs typeface="+mn-cs"/>
          <a:sym typeface="Produkt Extralight"/>
        </a:defRPr>
      </a:lvl3pPr>
      <a:lvl4pPr marL="0" marR="0" indent="952500" algn="l" defTabSz="173393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0" b="0" i="0" u="none" strike="noStrike" cap="none" spc="-59" baseline="0">
          <a:solidFill>
            <a:srgbClr val="FFFFFF"/>
          </a:solidFill>
          <a:uFillTx/>
          <a:latin typeface="+mn-lt"/>
          <a:ea typeface="+mn-ea"/>
          <a:cs typeface="+mn-cs"/>
          <a:sym typeface="Produkt Extralight"/>
        </a:defRPr>
      </a:lvl4pPr>
      <a:lvl5pPr marL="0" marR="0" indent="1270000" algn="l" defTabSz="173393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0" b="0" i="0" u="none" strike="noStrike" cap="none" spc="-59" baseline="0">
          <a:solidFill>
            <a:srgbClr val="FFFFFF"/>
          </a:solidFill>
          <a:uFillTx/>
          <a:latin typeface="+mn-lt"/>
          <a:ea typeface="+mn-ea"/>
          <a:cs typeface="+mn-cs"/>
          <a:sym typeface="Produkt Extralight"/>
        </a:defRPr>
      </a:lvl5pPr>
      <a:lvl6pPr marL="0" marR="0" indent="1587500" algn="l" defTabSz="173393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0" b="0" i="0" u="none" strike="noStrike" cap="none" spc="-59" baseline="0">
          <a:solidFill>
            <a:srgbClr val="FFFFFF"/>
          </a:solidFill>
          <a:uFillTx/>
          <a:latin typeface="+mn-lt"/>
          <a:ea typeface="+mn-ea"/>
          <a:cs typeface="+mn-cs"/>
          <a:sym typeface="Produkt Extralight"/>
        </a:defRPr>
      </a:lvl6pPr>
      <a:lvl7pPr marL="0" marR="0" indent="1905000" algn="l" defTabSz="173393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0" b="0" i="0" u="none" strike="noStrike" cap="none" spc="-59" baseline="0">
          <a:solidFill>
            <a:srgbClr val="FFFFFF"/>
          </a:solidFill>
          <a:uFillTx/>
          <a:latin typeface="+mn-lt"/>
          <a:ea typeface="+mn-ea"/>
          <a:cs typeface="+mn-cs"/>
          <a:sym typeface="Produkt Extralight"/>
        </a:defRPr>
      </a:lvl7pPr>
      <a:lvl8pPr marL="0" marR="0" indent="2222500" algn="l" defTabSz="173393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0" b="0" i="0" u="none" strike="noStrike" cap="none" spc="-59" baseline="0">
          <a:solidFill>
            <a:srgbClr val="FFFFFF"/>
          </a:solidFill>
          <a:uFillTx/>
          <a:latin typeface="+mn-lt"/>
          <a:ea typeface="+mn-ea"/>
          <a:cs typeface="+mn-cs"/>
          <a:sym typeface="Produkt Extralight"/>
        </a:defRPr>
      </a:lvl8pPr>
      <a:lvl9pPr marL="0" marR="0" indent="2540000" algn="l" defTabSz="173393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0" b="0" i="0" u="none" strike="noStrike" cap="none" spc="-59" baseline="0">
          <a:solidFill>
            <a:srgbClr val="FFFFFF"/>
          </a:solidFill>
          <a:uFillTx/>
          <a:latin typeface="+mn-lt"/>
          <a:ea typeface="+mn-ea"/>
          <a:cs typeface="+mn-cs"/>
          <a:sym typeface="Produkt Extralight"/>
        </a:defRPr>
      </a:lvl9pPr>
    </p:titleStyle>
    <p:bodyStyle>
      <a:lvl1pPr marL="320039" marR="0" indent="-320039" algn="l" defTabSz="1733930" rtl="0" latinLnBrk="0">
        <a:lnSpc>
          <a:spcPct val="100000"/>
        </a:lnSpc>
        <a:spcBef>
          <a:spcPts val="3300"/>
        </a:spcBef>
        <a:spcAft>
          <a:spcPts val="0"/>
        </a:spcAft>
        <a:buClrTx/>
        <a:buSzPct val="100000"/>
        <a:buFontTx/>
        <a:buChar char="•"/>
        <a:tabLst/>
        <a:defRPr sz="2800" b="0" i="0" u="none" strike="noStrike" cap="none" spc="0" baseline="0">
          <a:solidFill>
            <a:srgbClr val="FFFFFF"/>
          </a:solidFill>
          <a:uFillTx/>
          <a:latin typeface="Graphik Light"/>
          <a:ea typeface="Graphik Light"/>
          <a:cs typeface="Graphik Light"/>
          <a:sym typeface="Graphik Light"/>
        </a:defRPr>
      </a:lvl1pPr>
      <a:lvl2pPr marL="637539" marR="0" indent="-320039" algn="l" defTabSz="1733930" rtl="0" latinLnBrk="0">
        <a:lnSpc>
          <a:spcPct val="100000"/>
        </a:lnSpc>
        <a:spcBef>
          <a:spcPts val="3300"/>
        </a:spcBef>
        <a:spcAft>
          <a:spcPts val="0"/>
        </a:spcAft>
        <a:buClrTx/>
        <a:buSzPct val="100000"/>
        <a:buFontTx/>
        <a:buChar char="•"/>
        <a:tabLst/>
        <a:defRPr sz="2800" b="0" i="0" u="none" strike="noStrike" cap="none" spc="0" baseline="0">
          <a:solidFill>
            <a:srgbClr val="FFFFFF"/>
          </a:solidFill>
          <a:uFillTx/>
          <a:latin typeface="Graphik Light"/>
          <a:ea typeface="Graphik Light"/>
          <a:cs typeface="Graphik Light"/>
          <a:sym typeface="Graphik Light"/>
        </a:defRPr>
      </a:lvl2pPr>
      <a:lvl3pPr marL="955039" marR="0" indent="-320039" algn="l" defTabSz="1733930" rtl="0" latinLnBrk="0">
        <a:lnSpc>
          <a:spcPct val="100000"/>
        </a:lnSpc>
        <a:spcBef>
          <a:spcPts val="3300"/>
        </a:spcBef>
        <a:spcAft>
          <a:spcPts val="0"/>
        </a:spcAft>
        <a:buClrTx/>
        <a:buSzPct val="100000"/>
        <a:buFontTx/>
        <a:buChar char="•"/>
        <a:tabLst/>
        <a:defRPr sz="2800" b="0" i="0" u="none" strike="noStrike" cap="none" spc="0" baseline="0">
          <a:solidFill>
            <a:srgbClr val="FFFFFF"/>
          </a:solidFill>
          <a:uFillTx/>
          <a:latin typeface="Graphik Light"/>
          <a:ea typeface="Graphik Light"/>
          <a:cs typeface="Graphik Light"/>
          <a:sym typeface="Graphik Light"/>
        </a:defRPr>
      </a:lvl3pPr>
      <a:lvl4pPr marL="1272539" marR="0" indent="-320039" algn="l" defTabSz="1733930" rtl="0" latinLnBrk="0">
        <a:lnSpc>
          <a:spcPct val="100000"/>
        </a:lnSpc>
        <a:spcBef>
          <a:spcPts val="3300"/>
        </a:spcBef>
        <a:spcAft>
          <a:spcPts val="0"/>
        </a:spcAft>
        <a:buClrTx/>
        <a:buSzPct val="100000"/>
        <a:buFontTx/>
        <a:buChar char="•"/>
        <a:tabLst/>
        <a:defRPr sz="2800" b="0" i="0" u="none" strike="noStrike" cap="none" spc="0" baseline="0">
          <a:solidFill>
            <a:srgbClr val="FFFFFF"/>
          </a:solidFill>
          <a:uFillTx/>
          <a:latin typeface="Graphik Light"/>
          <a:ea typeface="Graphik Light"/>
          <a:cs typeface="Graphik Light"/>
          <a:sym typeface="Graphik Light"/>
        </a:defRPr>
      </a:lvl4pPr>
      <a:lvl5pPr marL="1590039" marR="0" indent="-320039" algn="l" defTabSz="1733930" rtl="0" latinLnBrk="0">
        <a:lnSpc>
          <a:spcPct val="100000"/>
        </a:lnSpc>
        <a:spcBef>
          <a:spcPts val="3300"/>
        </a:spcBef>
        <a:spcAft>
          <a:spcPts val="0"/>
        </a:spcAft>
        <a:buClrTx/>
        <a:buSzPct val="100000"/>
        <a:buFontTx/>
        <a:buChar char="•"/>
        <a:tabLst/>
        <a:defRPr sz="2800" b="0" i="0" u="none" strike="noStrike" cap="none" spc="0" baseline="0">
          <a:solidFill>
            <a:srgbClr val="FFFFFF"/>
          </a:solidFill>
          <a:uFillTx/>
          <a:latin typeface="Graphik Light"/>
          <a:ea typeface="Graphik Light"/>
          <a:cs typeface="Graphik Light"/>
          <a:sym typeface="Graphik Light"/>
        </a:defRPr>
      </a:lvl5pPr>
      <a:lvl6pPr marL="1907539" marR="0" indent="-320039" algn="l" defTabSz="1733930" rtl="0" latinLnBrk="0">
        <a:lnSpc>
          <a:spcPct val="100000"/>
        </a:lnSpc>
        <a:spcBef>
          <a:spcPts val="3300"/>
        </a:spcBef>
        <a:spcAft>
          <a:spcPts val="0"/>
        </a:spcAft>
        <a:buClrTx/>
        <a:buSzPct val="100000"/>
        <a:buFontTx/>
        <a:buChar char="•"/>
        <a:tabLst/>
        <a:defRPr sz="2800" b="0" i="0" u="none" strike="noStrike" cap="none" spc="0" baseline="0">
          <a:solidFill>
            <a:srgbClr val="FFFFFF"/>
          </a:solidFill>
          <a:uFillTx/>
          <a:latin typeface="Graphik Light"/>
          <a:ea typeface="Graphik Light"/>
          <a:cs typeface="Graphik Light"/>
          <a:sym typeface="Graphik Light"/>
        </a:defRPr>
      </a:lvl6pPr>
      <a:lvl7pPr marL="2225039" marR="0" indent="-320039" algn="l" defTabSz="1733930" rtl="0" latinLnBrk="0">
        <a:lnSpc>
          <a:spcPct val="100000"/>
        </a:lnSpc>
        <a:spcBef>
          <a:spcPts val="3300"/>
        </a:spcBef>
        <a:spcAft>
          <a:spcPts val="0"/>
        </a:spcAft>
        <a:buClrTx/>
        <a:buSzPct val="100000"/>
        <a:buFontTx/>
        <a:buChar char="•"/>
        <a:tabLst/>
        <a:defRPr sz="2800" b="0" i="0" u="none" strike="noStrike" cap="none" spc="0" baseline="0">
          <a:solidFill>
            <a:srgbClr val="FFFFFF"/>
          </a:solidFill>
          <a:uFillTx/>
          <a:latin typeface="Graphik Light"/>
          <a:ea typeface="Graphik Light"/>
          <a:cs typeface="Graphik Light"/>
          <a:sym typeface="Graphik Light"/>
        </a:defRPr>
      </a:lvl7pPr>
      <a:lvl8pPr marL="2542539" marR="0" indent="-320039" algn="l" defTabSz="1733930" rtl="0" latinLnBrk="0">
        <a:lnSpc>
          <a:spcPct val="100000"/>
        </a:lnSpc>
        <a:spcBef>
          <a:spcPts val="3300"/>
        </a:spcBef>
        <a:spcAft>
          <a:spcPts val="0"/>
        </a:spcAft>
        <a:buClrTx/>
        <a:buSzPct val="100000"/>
        <a:buFontTx/>
        <a:buChar char="•"/>
        <a:tabLst/>
        <a:defRPr sz="2800" b="0" i="0" u="none" strike="noStrike" cap="none" spc="0" baseline="0">
          <a:solidFill>
            <a:srgbClr val="FFFFFF"/>
          </a:solidFill>
          <a:uFillTx/>
          <a:latin typeface="Graphik Light"/>
          <a:ea typeface="Graphik Light"/>
          <a:cs typeface="Graphik Light"/>
          <a:sym typeface="Graphik Light"/>
        </a:defRPr>
      </a:lvl8pPr>
      <a:lvl9pPr marL="2860039" marR="0" indent="-320039" algn="l" defTabSz="1733930" rtl="0" latinLnBrk="0">
        <a:lnSpc>
          <a:spcPct val="100000"/>
        </a:lnSpc>
        <a:spcBef>
          <a:spcPts val="3300"/>
        </a:spcBef>
        <a:spcAft>
          <a:spcPts val="0"/>
        </a:spcAft>
        <a:buClrTx/>
        <a:buSzPct val="100000"/>
        <a:buFontTx/>
        <a:buChar char="•"/>
        <a:tabLst/>
        <a:defRPr sz="2800" b="0" i="0" u="none" strike="noStrike" cap="none" spc="0" baseline="0">
          <a:solidFill>
            <a:srgbClr val="FFFFFF"/>
          </a:solidFill>
          <a:uFillTx/>
          <a:latin typeface="Graphik Light"/>
          <a:ea typeface="Graphik Light"/>
          <a:cs typeface="Graphik Light"/>
          <a:sym typeface="Graphik Light"/>
        </a:defRPr>
      </a:lvl9pPr>
    </p:bodyStyle>
    <p:otherStyle>
      <a:lvl1pPr marL="0" marR="0" indent="0" algn="r" defTabSz="41543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3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Graphik"/>
        </a:defRPr>
      </a:lvl1pPr>
      <a:lvl2pPr marL="0" marR="0" indent="317500" algn="r" defTabSz="41543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3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Graphik"/>
        </a:defRPr>
      </a:lvl2pPr>
      <a:lvl3pPr marL="0" marR="0" indent="635000" algn="r" defTabSz="41543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3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Graphik"/>
        </a:defRPr>
      </a:lvl3pPr>
      <a:lvl4pPr marL="0" marR="0" indent="952500" algn="r" defTabSz="41543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3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Graphik"/>
        </a:defRPr>
      </a:lvl4pPr>
      <a:lvl5pPr marL="0" marR="0" indent="1270000" algn="r" defTabSz="41543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3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Graphik"/>
        </a:defRPr>
      </a:lvl5pPr>
      <a:lvl6pPr marL="0" marR="0" indent="1587500" algn="r" defTabSz="41543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3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Graphik"/>
        </a:defRPr>
      </a:lvl6pPr>
      <a:lvl7pPr marL="0" marR="0" indent="1905000" algn="r" defTabSz="41543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3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Graphik"/>
        </a:defRPr>
      </a:lvl7pPr>
      <a:lvl8pPr marL="0" marR="0" indent="2222500" algn="r" defTabSz="41543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3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Graphik"/>
        </a:defRPr>
      </a:lvl8pPr>
      <a:lvl9pPr marL="0" marR="0" indent="2540000" algn="r" defTabSz="41543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3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Graphik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hueOff val="33700"/>
            <a:satOff val="12608"/>
            <a:lumOff val="15533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Подготовил Шестоперов Руслан Юрьевич, старший тренер"/>
          <p:cNvSpPr txBox="1">
            <a:spLocks noGrp="1"/>
          </p:cNvSpPr>
          <p:nvPr>
            <p:ph type="body" idx="21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t>Подготовил Шестоперов Руслан Юрьевич, старший тренер</a:t>
            </a:r>
          </a:p>
        </p:txBody>
      </p:sp>
      <p:sp>
        <p:nvSpPr>
          <p:cNvPr id="172" name="Отчёт женской сборной команды Российской Федерации по прыжкам на лыжах с трамплина."/>
          <p:cNvSpPr txBox="1">
            <a:spLocks noGrp="1"/>
          </p:cNvSpPr>
          <p:nvPr>
            <p:ph type="ctrTitle"/>
          </p:nvPr>
        </p:nvSpPr>
        <p:spPr>
          <a:prstGeom prst="rect">
            <a:avLst/>
          </a:prstGeom>
        </p:spPr>
        <p:txBody>
          <a:bodyPr/>
          <a:lstStyle/>
          <a:p>
            <a:pPr marL="588644" defTabSz="449580">
              <a:lnSpc>
                <a:spcPct val="100000"/>
              </a:lnSpc>
              <a:defRPr sz="5200" spc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Calibri"/>
                <a:ea typeface="Calibri"/>
                <a:cs typeface="Calibri"/>
                <a:sym typeface="Calibri"/>
              </a:defRPr>
            </a:pPr>
            <a:r>
              <a:t>О</a:t>
            </a:r>
            <a:r>
              <a:rPr b="1">
                <a:latin typeface="Times New Roman"/>
                <a:ea typeface="Times New Roman"/>
                <a:cs typeface="Times New Roman"/>
                <a:sym typeface="Times New Roman"/>
              </a:rPr>
              <a:t>тчёт женской сборной команды Российской Федерации по прыжкам на лыжах с трамплина.</a:t>
            </a:r>
          </a:p>
        </p:txBody>
      </p:sp>
      <p:sp>
        <p:nvSpPr>
          <p:cNvPr id="173" name="Об итогах выступления женской сборной команды России…"/>
          <p:cNvSpPr txBox="1">
            <a:spLocks noGrp="1"/>
          </p:cNvSpPr>
          <p:nvPr>
            <p:ph type="subTitle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>
              <a:defRPr sz="2900">
                <a:solidFill>
                  <a:srgbClr val="000000"/>
                </a:solidFill>
              </a:defRPr>
            </a:pPr>
            <a:r>
              <a:t>Об итогах выступления женской сборной команды России </a:t>
            </a:r>
          </a:p>
          <a:p>
            <a:pPr>
              <a:defRPr sz="2900">
                <a:solidFill>
                  <a:srgbClr val="000000"/>
                </a:solidFill>
              </a:defRPr>
            </a:pPr>
            <a:r>
              <a:t>по прыжкам на лыжах с трамплина</a:t>
            </a:r>
          </a:p>
        </p:txBody>
      </p:sp>
    </p:spTree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hueOff val="33700"/>
            <a:satOff val="12608"/>
            <a:lumOff val="15533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Номер слайда"/>
          <p:cNvSpPr txBox="1">
            <a:spLocks noGrp="1"/>
          </p:cNvSpPr>
          <p:nvPr>
            <p:ph type="sldNum" sz="quarter" idx="4294967295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rPr/>
              <a:t>10</a:t>
            </a:fld>
            <a:endParaRPr/>
          </a:p>
        </p:txBody>
      </p:sp>
      <p:pic>
        <p:nvPicPr>
          <p:cNvPr id="216" name="Рисунок 5" descr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36844" y="235967"/>
            <a:ext cx="7731112" cy="6151648"/>
          </a:xfrm>
          <a:prstGeom prst="rect">
            <a:avLst/>
          </a:prstGeom>
          <a:ln w="3175">
            <a:miter lim="400000"/>
          </a:ln>
        </p:spPr>
      </p:pic>
      <p:pic>
        <p:nvPicPr>
          <p:cNvPr id="217" name="Рисунок 10" descr="Рисунок 10"/>
          <p:cNvPicPr>
            <a:picLocks noChangeAspect="1"/>
          </p:cNvPicPr>
          <p:nvPr/>
        </p:nvPicPr>
        <p:blipFill>
          <a:blip r:embed="rId3"/>
          <a:srcRect l="3709" r="21189"/>
          <a:stretch>
            <a:fillRect/>
          </a:stretch>
        </p:blipFill>
        <p:spPr>
          <a:xfrm>
            <a:off x="912407" y="6592873"/>
            <a:ext cx="4888217" cy="2875993"/>
          </a:xfrm>
          <a:prstGeom prst="rect">
            <a:avLst/>
          </a:prstGeom>
          <a:ln w="3175">
            <a:miter lim="400000"/>
          </a:ln>
        </p:spPr>
      </p:pic>
      <p:pic>
        <p:nvPicPr>
          <p:cNvPr id="218" name="Рисунок 13" descr="Рисунок 13"/>
          <p:cNvPicPr>
            <a:picLocks noChangeAspect="1"/>
          </p:cNvPicPr>
          <p:nvPr/>
        </p:nvPicPr>
        <p:blipFill>
          <a:blip r:embed="rId4"/>
          <a:srcRect l="787" r="20738"/>
          <a:stretch>
            <a:fillRect/>
          </a:stretch>
        </p:blipFill>
        <p:spPr>
          <a:xfrm>
            <a:off x="6136715" y="6566502"/>
            <a:ext cx="5451321" cy="2876258"/>
          </a:xfrm>
          <a:prstGeom prst="rect">
            <a:avLst/>
          </a:prstGeom>
          <a:ln w="3175">
            <a:miter lim="400000"/>
          </a:ln>
        </p:spPr>
      </p:pic>
    </p:spTree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hueOff val="33700"/>
            <a:satOff val="12608"/>
            <a:lumOff val="15533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Номер слайда"/>
          <p:cNvSpPr txBox="1">
            <a:spLocks noGrp="1"/>
          </p:cNvSpPr>
          <p:nvPr>
            <p:ph type="sldNum" sz="quarter" idx="4294967295"/>
          </p:nvPr>
        </p:nvSpPr>
        <p:spPr>
          <a:xfrm>
            <a:off x="12556057" y="8750299"/>
            <a:ext cx="246051" cy="31585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rPr/>
              <a:t>11</a:t>
            </a:fld>
            <a:endParaRPr/>
          </a:p>
        </p:txBody>
      </p:sp>
      <p:pic>
        <p:nvPicPr>
          <p:cNvPr id="221" name="Рисунок 6" descr="Рисунок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67177" y="258290"/>
            <a:ext cx="8470446" cy="6218970"/>
          </a:xfrm>
          <a:prstGeom prst="rect">
            <a:avLst/>
          </a:prstGeom>
          <a:ln w="3175">
            <a:miter lim="400000"/>
          </a:ln>
        </p:spPr>
      </p:pic>
      <p:pic>
        <p:nvPicPr>
          <p:cNvPr id="222" name="Рисунок 31" descr="Рисунок 31"/>
          <p:cNvPicPr>
            <a:picLocks noChangeAspect="1"/>
          </p:cNvPicPr>
          <p:nvPr/>
        </p:nvPicPr>
        <p:blipFill>
          <a:blip r:embed="rId3"/>
          <a:srcRect l="3822" r="21862"/>
          <a:stretch>
            <a:fillRect/>
          </a:stretch>
        </p:blipFill>
        <p:spPr>
          <a:xfrm>
            <a:off x="1018789" y="6624049"/>
            <a:ext cx="4860791" cy="2890140"/>
          </a:xfrm>
          <a:prstGeom prst="rect">
            <a:avLst/>
          </a:prstGeom>
          <a:ln w="3175">
            <a:miter lim="400000"/>
          </a:ln>
        </p:spPr>
      </p:pic>
      <p:pic>
        <p:nvPicPr>
          <p:cNvPr id="223" name="Рисунок 33" descr="Рисунок 33"/>
          <p:cNvPicPr>
            <a:picLocks noChangeAspect="1"/>
          </p:cNvPicPr>
          <p:nvPr/>
        </p:nvPicPr>
        <p:blipFill>
          <a:blip r:embed="rId4"/>
          <a:srcRect r="20513"/>
          <a:stretch>
            <a:fillRect/>
          </a:stretch>
        </p:blipFill>
        <p:spPr>
          <a:xfrm>
            <a:off x="6200488" y="6656593"/>
            <a:ext cx="5285211" cy="2824950"/>
          </a:xfrm>
          <a:prstGeom prst="rect">
            <a:avLst/>
          </a:prstGeom>
          <a:ln w="3175">
            <a:miter lim="400000"/>
          </a:ln>
        </p:spPr>
      </p:pic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hueOff val="33700"/>
            <a:satOff val="12608"/>
            <a:lumOff val="15533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Состав команды: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marL="588644" indent="0" defTabSz="449580">
              <a:spcBef>
                <a:spcPts val="0"/>
              </a:spcBef>
              <a:buSzTx/>
              <a:buNone/>
              <a:defRPr sz="22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Calibri"/>
                <a:ea typeface="Calibri"/>
                <a:cs typeface="Calibri"/>
                <a:sym typeface="Calibri"/>
              </a:defRPr>
            </a:pPr>
            <a:r>
              <a:rPr b="1">
                <a:latin typeface="Times New Roman"/>
                <a:ea typeface="Times New Roman"/>
                <a:cs typeface="Times New Roman"/>
                <a:sym typeface="Times New Roman"/>
              </a:rPr>
              <a:t>Состав команды:</a:t>
            </a:r>
          </a:p>
          <a:p>
            <a:pPr marL="588644" indent="0" defTabSz="449580">
              <a:spcBef>
                <a:spcPts val="0"/>
              </a:spcBef>
              <a:buSzTx/>
              <a:buNone/>
              <a:defRPr sz="22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Calibri"/>
                <a:ea typeface="Calibri"/>
                <a:cs typeface="Calibri"/>
                <a:sym typeface="Calibri"/>
              </a:defRPr>
            </a:pP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7200" indent="-228600" defTabSz="449580">
              <a:spcBef>
                <a:spcPts val="0"/>
              </a:spcBef>
              <a:buAutoNum type="arabicPeriod"/>
              <a:tabLst>
                <a:tab pos="457200" algn="l"/>
              </a:tabLst>
              <a:defRPr sz="22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Прокопьева Кристина (Свердловская область)</a:t>
            </a:r>
          </a:p>
          <a:p>
            <a:pPr marL="457200" indent="-228600" defTabSz="449580">
              <a:spcBef>
                <a:spcPts val="0"/>
              </a:spcBef>
              <a:buAutoNum type="arabicPeriod"/>
              <a:tabLst>
                <a:tab pos="457200" algn="l"/>
              </a:tabLst>
              <a:defRPr sz="22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Кустова Александра (Магаданская область)</a:t>
            </a:r>
          </a:p>
          <a:p>
            <a:pPr marL="457200" indent="-228600" defTabSz="449580">
              <a:spcBef>
                <a:spcPts val="0"/>
              </a:spcBef>
              <a:buAutoNum type="arabicPeriod"/>
              <a:tabLst>
                <a:tab pos="457200" algn="l"/>
              </a:tabLst>
              <a:defRPr sz="22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Кручинина Кристина (Санкт-Петербург)</a:t>
            </a:r>
          </a:p>
          <a:p>
            <a:pPr marL="457200" indent="-228600" defTabSz="449580">
              <a:spcBef>
                <a:spcPts val="0"/>
              </a:spcBef>
              <a:buAutoNum type="arabicPeriod"/>
              <a:tabLst>
                <a:tab pos="457200" algn="l"/>
              </a:tabLst>
              <a:defRPr sz="22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Римденок Валерия (Санкт-Петербург)</a:t>
            </a:r>
          </a:p>
          <a:p>
            <a:pPr marL="457200" indent="-228600" defTabSz="449580">
              <a:spcBef>
                <a:spcPts val="0"/>
              </a:spcBef>
              <a:buAutoNum type="arabicPeriod"/>
              <a:tabLst>
                <a:tab pos="457200" algn="l"/>
              </a:tabLst>
              <a:defRPr sz="22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Мохова Елизавета (Магаданская область)</a:t>
            </a:r>
          </a:p>
          <a:p>
            <a:pPr marL="457200" indent="-228600" defTabSz="449580">
              <a:spcBef>
                <a:spcPts val="0"/>
              </a:spcBef>
              <a:buAutoNum type="arabicPeriod"/>
              <a:tabLst>
                <a:tab pos="457200" algn="l"/>
              </a:tabLst>
              <a:defRPr sz="22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Рогалева София (Пермский край)</a:t>
            </a:r>
          </a:p>
          <a:p>
            <a:pPr marL="457200" indent="-228600" defTabSz="449580">
              <a:spcBef>
                <a:spcPts val="0"/>
              </a:spcBef>
              <a:buAutoNum type="arabicPeriod"/>
              <a:tabLst>
                <a:tab pos="457200" algn="l"/>
              </a:tabLst>
              <a:defRPr sz="22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Колясникова Валерия (Магаданская область)</a:t>
            </a:r>
          </a:p>
          <a:p>
            <a:pPr marL="457200" indent="-228600" defTabSz="449580">
              <a:spcBef>
                <a:spcPts val="0"/>
              </a:spcBef>
              <a:buAutoNum type="arabicPeriod"/>
              <a:tabLst>
                <a:tab pos="457200" algn="l"/>
              </a:tabLst>
              <a:defRPr sz="22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Пискунова Ксения (Свердловская область)</a:t>
            </a:r>
          </a:p>
          <a:p>
            <a:pPr marL="457200" indent="-228600" defTabSz="449580">
              <a:spcBef>
                <a:spcPts val="0"/>
              </a:spcBef>
              <a:buAutoNum type="arabicPeriod"/>
              <a:tabLst>
                <a:tab pos="457200" algn="l"/>
              </a:tabLst>
              <a:defRPr sz="22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Ибрагимова Аделина (Республика Татарстан) – не участвовала в связи с травмой</a:t>
            </a:r>
          </a:p>
        </p:txBody>
      </p:sp>
    </p:spTree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hueOff val="33700"/>
            <a:satOff val="12608"/>
            <a:lumOff val="15533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Рейтинг кубка России сезон 2024-2025 г.г."/>
          <p:cNvSpPr txBox="1">
            <a:spLocks noGrp="1"/>
          </p:cNvSpPr>
          <p:nvPr>
            <p:ph type="body" idx="21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>
            <a:lvl1pPr algn="ctr" defTabSz="234808">
              <a:defRPr sz="24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pPr>
              <a:defRPr>
                <a:latin typeface="+mn-lt"/>
                <a:ea typeface="+mn-ea"/>
                <a:cs typeface="+mn-cs"/>
                <a:sym typeface="Produkt Extralight"/>
              </a:defRPr>
            </a:pPr>
            <a:r>
              <a:rPr>
                <a:latin typeface="Times New Roman"/>
                <a:ea typeface="Times New Roman"/>
                <a:cs typeface="Times New Roman"/>
                <a:sym typeface="Times New Roman"/>
              </a:rPr>
              <a:t>Рейтинг кубка России сезон 2024-2025 г.г.</a:t>
            </a:r>
          </a:p>
        </p:txBody>
      </p:sp>
      <p:sp>
        <p:nvSpPr>
          <p:cNvPr id="178" name="Номер слайда"/>
          <p:cNvSpPr txBox="1">
            <a:spLocks noGrp="1"/>
          </p:cNvSpPr>
          <p:nvPr>
            <p:ph type="sldNum" sz="quarter" idx="4294967295"/>
          </p:nvPr>
        </p:nvSpPr>
        <p:spPr>
          <a:xfrm>
            <a:off x="12588087" y="8750299"/>
            <a:ext cx="214021" cy="31585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rPr/>
              <a:t>3</a:t>
            </a:fld>
            <a:endParaRPr/>
          </a:p>
        </p:txBody>
      </p:sp>
      <p:pic>
        <p:nvPicPr>
          <p:cNvPr id="179" name="Рисунок 7" descr="Рисунок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6800" y="2846912"/>
            <a:ext cx="12371200" cy="4059776"/>
          </a:xfrm>
          <a:prstGeom prst="rect">
            <a:avLst/>
          </a:prstGeom>
          <a:ln w="3175">
            <a:miter lim="400000"/>
          </a:ln>
        </p:spPr>
      </p:pic>
      <p:sp>
        <p:nvSpPr>
          <p:cNvPr id="180" name="Таблица 1"/>
          <p:cNvSpPr txBox="1"/>
          <p:nvPr/>
        </p:nvSpPr>
        <p:spPr>
          <a:xfrm>
            <a:off x="11495671" y="2274356"/>
            <a:ext cx="1115140" cy="419101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defTabSz="587022">
              <a:spcBef>
                <a:spcPts val="0"/>
              </a:spcBef>
              <a:defRPr sz="1900">
                <a:solidFill>
                  <a:srgbClr val="000000"/>
                </a:solidFill>
                <a:latin typeface="+mn-lt"/>
                <a:ea typeface="+mn-ea"/>
                <a:cs typeface="+mn-cs"/>
                <a:sym typeface="Produkt Extralight"/>
              </a:defRPr>
            </a:lvl1pPr>
          </a:lstStyle>
          <a:p>
            <a:r>
              <a:t>Таблица 1</a:t>
            </a:r>
          </a:p>
        </p:txBody>
      </p:sp>
    </p:spTree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hueOff val="33700"/>
            <a:satOff val="12608"/>
            <a:lumOff val="15533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Номер слайда"/>
          <p:cNvSpPr txBox="1">
            <a:spLocks noGrp="1"/>
          </p:cNvSpPr>
          <p:nvPr>
            <p:ph type="sldNum" sz="quarter" idx="4294967295"/>
          </p:nvPr>
        </p:nvSpPr>
        <p:spPr>
          <a:xfrm>
            <a:off x="12585941" y="8750299"/>
            <a:ext cx="216167" cy="31585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rPr/>
              <a:t>4</a:t>
            </a:fld>
            <a:endParaRPr/>
          </a:p>
        </p:txBody>
      </p:sp>
      <p:pic>
        <p:nvPicPr>
          <p:cNvPr id="183" name="Изображение" descr="Изображение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4476" y="2843037"/>
            <a:ext cx="11555847" cy="3594439"/>
          </a:xfrm>
          <a:prstGeom prst="rect">
            <a:avLst/>
          </a:prstGeom>
          <a:ln w="3175">
            <a:miter lim="400000"/>
          </a:ln>
        </p:spPr>
      </p:pic>
      <p:sp>
        <p:nvSpPr>
          <p:cNvPr id="184" name="Сравнительные данные соревновательной деятельности…"/>
          <p:cNvSpPr txBox="1"/>
          <p:nvPr/>
        </p:nvSpPr>
        <p:spPr>
          <a:xfrm>
            <a:off x="3104349" y="1446948"/>
            <a:ext cx="7638443" cy="1079793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ctr" defTabSz="449580">
              <a:spcBef>
                <a:spcPts val="0"/>
              </a:spcBef>
              <a:defRPr sz="23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Calibri"/>
                <a:ea typeface="Calibri"/>
                <a:cs typeface="Calibri"/>
                <a:sym typeface="Calibri"/>
              </a:defRPr>
            </a:pPr>
            <a:r>
              <a:rPr b="1">
                <a:latin typeface="Times New Roman"/>
                <a:ea typeface="Times New Roman"/>
                <a:cs typeface="Times New Roman"/>
                <a:sym typeface="Times New Roman"/>
              </a:rPr>
              <a:t>Сравнительные данные соревновательной деятельности</a:t>
            </a:r>
          </a:p>
          <a:p>
            <a:pPr algn="ctr" defTabSz="449580">
              <a:spcBef>
                <a:spcPts val="0"/>
              </a:spcBef>
              <a:defRPr sz="23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Calibri"/>
                <a:ea typeface="Calibri"/>
                <a:cs typeface="Calibri"/>
                <a:sym typeface="Calibri"/>
              </a:defRPr>
            </a:pPr>
            <a:r>
              <a:rPr b="1">
                <a:latin typeface="Times New Roman"/>
                <a:ea typeface="Times New Roman"/>
                <a:cs typeface="Times New Roman"/>
                <a:sym typeface="Times New Roman"/>
              </a:rPr>
              <a:t>Сезон 2023-2024 и сезон 2024-2025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85" name="Таблица 2"/>
          <p:cNvSpPr txBox="1"/>
          <p:nvPr/>
        </p:nvSpPr>
        <p:spPr>
          <a:xfrm>
            <a:off x="11080909" y="2274356"/>
            <a:ext cx="1143854" cy="419101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defTabSz="587022">
              <a:spcBef>
                <a:spcPts val="0"/>
              </a:spcBef>
              <a:defRPr sz="1900">
                <a:solidFill>
                  <a:srgbClr val="000000"/>
                </a:solidFill>
                <a:latin typeface="+mn-lt"/>
                <a:ea typeface="+mn-ea"/>
                <a:cs typeface="+mn-cs"/>
                <a:sym typeface="Produkt Extralight"/>
              </a:defRPr>
            </a:lvl1pPr>
          </a:lstStyle>
          <a:p>
            <a:r>
              <a:t>Таблица 2</a:t>
            </a:r>
          </a:p>
        </p:txBody>
      </p:sp>
    </p:spTree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hueOff val="33700"/>
            <a:satOff val="12608"/>
            <a:lumOff val="15533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Номер слайда"/>
          <p:cNvSpPr txBox="1">
            <a:spLocks noGrp="1"/>
          </p:cNvSpPr>
          <p:nvPr>
            <p:ph type="sldNum" sz="quarter" idx="4294967295"/>
          </p:nvPr>
        </p:nvSpPr>
        <p:spPr>
          <a:xfrm>
            <a:off x="12590894" y="8750299"/>
            <a:ext cx="211214" cy="31585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rPr/>
              <a:t>5</a:t>
            </a:fld>
            <a:endParaRPr/>
          </a:p>
        </p:txBody>
      </p:sp>
      <p:pic>
        <p:nvPicPr>
          <p:cNvPr id="188" name="Изображение" descr="Изображение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6350" y="900315"/>
            <a:ext cx="11772100" cy="2345859"/>
          </a:xfrm>
          <a:prstGeom prst="rect">
            <a:avLst/>
          </a:prstGeom>
          <a:ln w="3175">
            <a:miter lim="400000"/>
          </a:ln>
        </p:spPr>
      </p:pic>
      <p:pic>
        <p:nvPicPr>
          <p:cNvPr id="189" name="Изображение" descr="Изображение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6350" y="4606465"/>
            <a:ext cx="11772100" cy="2027285"/>
          </a:xfrm>
          <a:prstGeom prst="rect">
            <a:avLst/>
          </a:prstGeom>
          <a:ln w="3175">
            <a:miter lim="400000"/>
          </a:ln>
        </p:spPr>
      </p:pic>
      <p:sp>
        <p:nvSpPr>
          <p:cNvPr id="190" name="Таблица 3"/>
          <p:cNvSpPr txBox="1"/>
          <p:nvPr/>
        </p:nvSpPr>
        <p:spPr>
          <a:xfrm>
            <a:off x="11201323" y="401236"/>
            <a:ext cx="1146026" cy="419101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defTabSz="587022">
              <a:spcBef>
                <a:spcPts val="0"/>
              </a:spcBef>
              <a:defRPr sz="1900">
                <a:solidFill>
                  <a:srgbClr val="000000"/>
                </a:solidFill>
                <a:latin typeface="+mn-lt"/>
                <a:ea typeface="+mn-ea"/>
                <a:cs typeface="+mn-cs"/>
                <a:sym typeface="Produkt Extralight"/>
              </a:defRPr>
            </a:lvl1pPr>
          </a:lstStyle>
          <a:p>
            <a:r>
              <a:t>Таблица 3</a:t>
            </a:r>
          </a:p>
        </p:txBody>
      </p:sp>
      <p:sp>
        <p:nvSpPr>
          <p:cNvPr id="191" name="Таблица 4"/>
          <p:cNvSpPr txBox="1"/>
          <p:nvPr/>
        </p:nvSpPr>
        <p:spPr>
          <a:xfrm>
            <a:off x="11202409" y="4053819"/>
            <a:ext cx="1154472" cy="419101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defTabSz="587022">
              <a:spcBef>
                <a:spcPts val="0"/>
              </a:spcBef>
              <a:defRPr sz="1900">
                <a:solidFill>
                  <a:srgbClr val="000000"/>
                </a:solidFill>
                <a:latin typeface="+mn-lt"/>
                <a:ea typeface="+mn-ea"/>
                <a:cs typeface="+mn-cs"/>
                <a:sym typeface="Produkt Extralight"/>
              </a:defRPr>
            </a:lvl1pPr>
          </a:lstStyle>
          <a:p>
            <a:r>
              <a:t>Таблица 4</a:t>
            </a:r>
          </a:p>
        </p:txBody>
      </p:sp>
    </p:spTree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hueOff val="33700"/>
            <a:satOff val="12608"/>
            <a:lumOff val="15533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Номер слайда"/>
          <p:cNvSpPr txBox="1">
            <a:spLocks noGrp="1"/>
          </p:cNvSpPr>
          <p:nvPr>
            <p:ph type="sldNum" sz="quarter" idx="4294967295"/>
          </p:nvPr>
        </p:nvSpPr>
        <p:spPr>
          <a:xfrm>
            <a:off x="12585610" y="8750299"/>
            <a:ext cx="216498" cy="31585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rPr/>
              <a:t>6</a:t>
            </a:fld>
            <a:endParaRPr/>
          </a:p>
        </p:txBody>
      </p:sp>
      <p:pic>
        <p:nvPicPr>
          <p:cNvPr id="194" name="Изображение" descr="Изображение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2847" y="1280781"/>
            <a:ext cx="11559106" cy="2072208"/>
          </a:xfrm>
          <a:prstGeom prst="rect">
            <a:avLst/>
          </a:prstGeom>
          <a:ln w="3175">
            <a:miter lim="400000"/>
          </a:ln>
        </p:spPr>
      </p:pic>
      <p:pic>
        <p:nvPicPr>
          <p:cNvPr id="195" name="Изображение" descr="Изображение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2847" y="5014983"/>
            <a:ext cx="11559106" cy="2072208"/>
          </a:xfrm>
          <a:prstGeom prst="rect">
            <a:avLst/>
          </a:prstGeom>
          <a:ln w="3175">
            <a:miter lim="400000"/>
          </a:ln>
        </p:spPr>
      </p:pic>
      <p:sp>
        <p:nvSpPr>
          <p:cNvPr id="196" name="Таблица 5"/>
          <p:cNvSpPr txBox="1"/>
          <p:nvPr/>
        </p:nvSpPr>
        <p:spPr>
          <a:xfrm>
            <a:off x="11121047" y="687481"/>
            <a:ext cx="1145785" cy="736601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defTabSz="587022">
              <a:spcBef>
                <a:spcPts val="0"/>
              </a:spcBef>
              <a:defRPr sz="1900">
                <a:solidFill>
                  <a:srgbClr val="000000"/>
                </a:solidFill>
                <a:latin typeface="+mn-lt"/>
                <a:ea typeface="+mn-ea"/>
                <a:cs typeface="+mn-cs"/>
                <a:sym typeface="Produkt Extralight"/>
              </a:defRPr>
            </a:lvl1pPr>
          </a:lstStyle>
          <a:p>
            <a:r>
              <a:t>Таблица 5</a:t>
            </a:r>
          </a:p>
        </p:txBody>
      </p:sp>
      <p:sp>
        <p:nvSpPr>
          <p:cNvPr id="197" name="Таблица 6"/>
          <p:cNvSpPr txBox="1"/>
          <p:nvPr/>
        </p:nvSpPr>
        <p:spPr>
          <a:xfrm>
            <a:off x="11120926" y="4455202"/>
            <a:ext cx="1155920" cy="419101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defTabSz="587022">
              <a:spcBef>
                <a:spcPts val="0"/>
              </a:spcBef>
              <a:defRPr sz="1900">
                <a:solidFill>
                  <a:srgbClr val="000000"/>
                </a:solidFill>
                <a:latin typeface="+mn-lt"/>
                <a:ea typeface="+mn-ea"/>
                <a:cs typeface="+mn-cs"/>
                <a:sym typeface="Produkt Extralight"/>
              </a:defRPr>
            </a:lvl1pPr>
          </a:lstStyle>
          <a:p>
            <a:r>
              <a:t>Таблица 6</a:t>
            </a:r>
          </a:p>
        </p:txBody>
      </p:sp>
    </p:spTree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hueOff val="33700"/>
            <a:satOff val="12608"/>
            <a:lumOff val="15533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Номер слайда"/>
          <p:cNvSpPr txBox="1">
            <a:spLocks noGrp="1"/>
          </p:cNvSpPr>
          <p:nvPr>
            <p:ph type="sldNum" sz="quarter" idx="4294967295"/>
          </p:nvPr>
        </p:nvSpPr>
        <p:spPr>
          <a:xfrm>
            <a:off x="12601130" y="8750299"/>
            <a:ext cx="200978" cy="31585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rPr/>
              <a:t>7</a:t>
            </a:fld>
            <a:endParaRPr/>
          </a:p>
        </p:txBody>
      </p:sp>
      <p:graphicFrame>
        <p:nvGraphicFramePr>
          <p:cNvPr id="200" name="Tаблица 1"/>
          <p:cNvGraphicFramePr/>
          <p:nvPr/>
        </p:nvGraphicFramePr>
        <p:xfrm>
          <a:off x="959986" y="624074"/>
          <a:ext cx="11084825" cy="2336800"/>
        </p:xfrm>
        <a:graphic>
          <a:graphicData uri="http://schemas.openxmlformats.org/drawingml/2006/table">
            <a:tbl>
              <a:tblPr>
                <a:tableStyleId>{C7B018BB-80A7-4F77-B60F-C8B233D01FF8}</a:tableStyleId>
              </a:tblPr>
              <a:tblGrid>
                <a:gridCol w="262750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7118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5287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82323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18482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548331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176868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924644">
                <a:tc>
                  <a:txBody>
                    <a:bodyPr/>
                    <a:lstStyle/>
                    <a:p>
                      <a:pPr algn="ctr" defTabSz="449580">
                        <a:defRPr sz="1500">
                          <a:solidFill>
                            <a:srgbClr val="000000"/>
                          </a:solidFill>
                          <a:uFill>
                            <a:solidFill>
                              <a:srgbClr val="000000"/>
                            </a:solidFill>
                          </a:u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defRPr>
                      </a:pPr>
                      <a:r>
                        <a:t>Фамилия, имя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solidFill>
                      <a:srgbClr val="FFF7BE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449580">
                        <a:defRPr sz="1500">
                          <a:solidFill>
                            <a:srgbClr val="000000"/>
                          </a:solidFill>
                          <a:uFill>
                            <a:solidFill>
                              <a:srgbClr val="000000"/>
                            </a:solidFill>
                          </a:u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defRPr>
                      </a:pPr>
                      <a:r>
                        <a:t>Длина в % от HS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solidFill>
                      <a:srgbClr val="FFF7BE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449580">
                        <a:defRPr sz="1500">
                          <a:solidFill>
                            <a:srgbClr val="000000"/>
                          </a:solidFill>
                          <a:uFill>
                            <a:solidFill>
                              <a:srgbClr val="000000"/>
                            </a:solidFill>
                          </a:u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defRPr>
                      </a:pPr>
                      <a:r>
                        <a:t>Скорость в % от КМ</a:t>
                      </a:r>
                    </a:p>
                  </a:txBody>
                  <a:tcPr marL="50800" marR="50800" marT="50800" marB="50800" anchor="ctr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solidFill>
                      <a:srgbClr val="FFF7BE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449580">
                        <a:defRPr sz="1500">
                          <a:solidFill>
                            <a:srgbClr val="000000"/>
                          </a:solidFill>
                          <a:uFill>
                            <a:solidFill>
                              <a:srgbClr val="000000"/>
                            </a:solidFill>
                          </a:u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defRPr>
                      </a:pPr>
                      <a:r>
                        <a:t>Эффективность разгона (км/час/гейт)</a:t>
                      </a:r>
                    </a:p>
                  </a:txBody>
                  <a:tcPr marL="50800" marR="50800" marT="50800" marB="50800" anchor="ctr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solidFill>
                      <a:srgbClr val="FFF7BE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449580">
                        <a:defRPr sz="1500">
                          <a:solidFill>
                            <a:srgbClr val="000000"/>
                          </a:solidFill>
                          <a:uFill>
                            <a:solidFill>
                              <a:srgbClr val="000000"/>
                            </a:solidFill>
                          </a:u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defRPr>
                      </a:pPr>
                      <a:r>
                        <a:t>Очки в % за технику прыжка от модели</a:t>
                      </a:r>
                    </a:p>
                  </a:txBody>
                  <a:tcPr marL="50800" marR="50800" marT="50800" marB="50800" anchor="ctr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solidFill>
                      <a:srgbClr val="FFF7BE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449580">
                        <a:defRPr sz="1500">
                          <a:solidFill>
                            <a:srgbClr val="000000"/>
                          </a:solidFill>
                          <a:uFill>
                            <a:solidFill>
                              <a:srgbClr val="000000"/>
                            </a:solidFill>
                          </a:u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defRPr>
                      </a:pPr>
                      <a:r>
                        <a:t>Компенсация за ветер в баллах.</a:t>
                      </a:r>
                    </a:p>
                  </a:txBody>
                  <a:tcPr marL="50800" marR="50800" marT="50800" marB="50800" anchor="ctr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solidFill>
                      <a:srgbClr val="FFF7BE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449580">
                        <a:defRPr sz="1500">
                          <a:solidFill>
                            <a:srgbClr val="000000"/>
                          </a:solidFill>
                          <a:uFill>
                            <a:solidFill>
                              <a:srgbClr val="000000"/>
                            </a:solidFill>
                          </a:u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defRPr>
                      </a:pPr>
                      <a:r>
                        <a:t>Очки в % от модели</a:t>
                      </a:r>
                    </a:p>
                  </a:txBody>
                  <a:tcPr marL="50800" marR="50800" marT="50800" marB="50800" anchor="ctr" horzOverflow="overflow">
                    <a:lnL w="12700"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solidFill>
                      <a:srgbClr val="FFF7B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88527">
                <a:tc>
                  <a:txBody>
                    <a:bodyPr/>
                    <a:lstStyle/>
                    <a:p>
                      <a:pPr algn="ctr" defTabSz="449580">
                        <a:defRPr sz="1500">
                          <a:solidFill>
                            <a:srgbClr val="000000"/>
                          </a:solidFill>
                          <a:uFill>
                            <a:solidFill>
                              <a:srgbClr val="000000"/>
                            </a:solidFill>
                          </a:u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defRPr>
                      </a:pPr>
                      <a:r>
                        <a:t>Прокопьева Кристина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635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6350">
                      <a:solidFill>
                        <a:srgbClr val="000000"/>
                      </a:solidFill>
                      <a:miter lim="400000"/>
                    </a:lnB>
                    <a:solidFill>
                      <a:srgbClr val="F7EFFF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449580">
                        <a:defRPr sz="1500">
                          <a:solidFill>
                            <a:srgbClr val="000000"/>
                          </a:solidFill>
                          <a:uFill>
                            <a:solidFill>
                              <a:srgbClr val="000000"/>
                            </a:solidFill>
                          </a:u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defRPr>
                      </a:pPr>
                      <a:r>
                        <a:t>94,59</a:t>
                      </a:r>
                    </a:p>
                  </a:txBody>
                  <a:tcPr marL="50800" marR="50800" marT="50800" marB="50800" anchor="ctr" horzOverflow="overflow">
                    <a:lnL w="6350">
                      <a:solidFill>
                        <a:srgbClr val="000000"/>
                      </a:solidFill>
                      <a:miter lim="400000"/>
                    </a:lnL>
                    <a:lnR w="635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6350">
                      <a:solidFill>
                        <a:srgbClr val="000000"/>
                      </a:solidFill>
                      <a:miter lim="400000"/>
                    </a:lnB>
                    <a:solidFill>
                      <a:srgbClr val="F7EFFF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449580">
                        <a:defRPr sz="1500">
                          <a:solidFill>
                            <a:srgbClr val="000000"/>
                          </a:solidFill>
                          <a:uFill>
                            <a:solidFill>
                              <a:srgbClr val="000000"/>
                            </a:solidFill>
                          </a:u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defRPr>
                      </a:pPr>
                      <a:r>
                        <a:t>100,16</a:t>
                      </a:r>
                    </a:p>
                  </a:txBody>
                  <a:tcPr marL="50800" marR="50800" marT="50800" marB="50800" anchor="ctr" horzOverflow="overflow">
                    <a:lnL w="6350">
                      <a:solidFill>
                        <a:srgbClr val="000000"/>
                      </a:solidFill>
                      <a:miter lim="400000"/>
                    </a:lnL>
                    <a:lnR w="635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6350">
                      <a:solidFill>
                        <a:srgbClr val="000000"/>
                      </a:solidFill>
                      <a:miter lim="400000"/>
                    </a:lnB>
                    <a:solidFill>
                      <a:srgbClr val="F7EFFF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449580">
                        <a:defRPr sz="1500">
                          <a:solidFill>
                            <a:srgbClr val="000000"/>
                          </a:solidFill>
                          <a:uFill>
                            <a:solidFill>
                              <a:srgbClr val="000000"/>
                            </a:solidFill>
                          </a:u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defRPr>
                      </a:pPr>
                      <a:r>
                        <a:t>59,19</a:t>
                      </a:r>
                    </a:p>
                  </a:txBody>
                  <a:tcPr marL="50800" marR="50800" marT="50800" marB="50800" anchor="ctr" horzOverflow="overflow">
                    <a:lnL w="6350">
                      <a:solidFill>
                        <a:srgbClr val="000000"/>
                      </a:solidFill>
                      <a:miter lim="400000"/>
                    </a:lnL>
                    <a:lnR w="635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6350">
                      <a:solidFill>
                        <a:srgbClr val="000000"/>
                      </a:solidFill>
                      <a:miter lim="400000"/>
                    </a:lnB>
                    <a:solidFill>
                      <a:srgbClr val="F7EFFF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449580">
                        <a:defRPr sz="1500">
                          <a:solidFill>
                            <a:srgbClr val="000000"/>
                          </a:solidFill>
                          <a:uFill>
                            <a:solidFill>
                              <a:srgbClr val="000000"/>
                            </a:solidFill>
                          </a:u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defRPr>
                      </a:pPr>
                      <a:r>
                        <a:t>92,13</a:t>
                      </a:r>
                    </a:p>
                  </a:txBody>
                  <a:tcPr marL="50800" marR="50800" marT="50800" marB="50800" anchor="ctr" horzOverflow="overflow">
                    <a:lnL w="6350">
                      <a:solidFill>
                        <a:srgbClr val="000000"/>
                      </a:solidFill>
                      <a:miter lim="400000"/>
                    </a:lnL>
                    <a:lnR w="635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6350">
                      <a:solidFill>
                        <a:srgbClr val="000000"/>
                      </a:solidFill>
                      <a:miter lim="400000"/>
                    </a:lnB>
                    <a:solidFill>
                      <a:srgbClr val="F7EFFF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449580">
                        <a:defRPr sz="1500">
                          <a:solidFill>
                            <a:srgbClr val="000000"/>
                          </a:solidFill>
                          <a:uFill>
                            <a:solidFill>
                              <a:srgbClr val="000000"/>
                            </a:solidFill>
                          </a:u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defRPr>
                      </a:pPr>
                      <a:r>
                        <a:t>-3,60</a:t>
                      </a:r>
                    </a:p>
                  </a:txBody>
                  <a:tcPr marL="50800" marR="50800" marT="50800" marB="50800" anchor="ctr" horzOverflow="overflow">
                    <a:lnL w="6350">
                      <a:solidFill>
                        <a:srgbClr val="000000"/>
                      </a:solidFill>
                      <a:miter lim="400000"/>
                    </a:lnL>
                    <a:lnR w="635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6350">
                      <a:solidFill>
                        <a:srgbClr val="000000"/>
                      </a:solidFill>
                      <a:miter lim="400000"/>
                    </a:lnB>
                    <a:solidFill>
                      <a:srgbClr val="F7EFFF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449580">
                        <a:defRPr sz="1500">
                          <a:solidFill>
                            <a:srgbClr val="000000"/>
                          </a:solidFill>
                          <a:uFill>
                            <a:solidFill>
                              <a:srgbClr val="000000"/>
                            </a:solidFill>
                          </a:u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defRPr>
                      </a:pPr>
                      <a:r>
                        <a:t>98,58</a:t>
                      </a:r>
                    </a:p>
                  </a:txBody>
                  <a:tcPr marL="50800" marR="50800" marT="50800" marB="50800" anchor="ctr" horzOverflow="overflow">
                    <a:lnL w="635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6350">
                      <a:solidFill>
                        <a:srgbClr val="000000"/>
                      </a:solidFill>
                      <a:miter lim="400000"/>
                    </a:lnB>
                    <a:solidFill>
                      <a:srgbClr val="F7E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84971">
                <a:tc>
                  <a:txBody>
                    <a:bodyPr/>
                    <a:lstStyle/>
                    <a:p>
                      <a:pPr algn="ctr" defTabSz="449580">
                        <a:defRPr sz="1500">
                          <a:solidFill>
                            <a:srgbClr val="000000"/>
                          </a:solidFill>
                          <a:uFill>
                            <a:solidFill>
                              <a:srgbClr val="000000"/>
                            </a:solidFill>
                          </a:u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defRPr>
                      </a:pPr>
                      <a:r>
                        <a:t>Кручинина Кристина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6350">
                      <a:solidFill>
                        <a:srgbClr val="000000"/>
                      </a:solidFill>
                      <a:miter lim="400000"/>
                    </a:lnR>
                    <a:lnT w="6350">
                      <a:solidFill>
                        <a:srgbClr val="000000"/>
                      </a:solidFill>
                      <a:miter lim="400000"/>
                    </a:lnT>
                    <a:lnB w="6350">
                      <a:solidFill>
                        <a:srgbClr val="000000"/>
                      </a:solidFill>
                      <a:miter lim="400000"/>
                    </a:lnB>
                    <a:solidFill>
                      <a:srgbClr val="F7EFFF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449580">
                        <a:defRPr sz="1500">
                          <a:solidFill>
                            <a:srgbClr val="000000"/>
                          </a:solidFill>
                          <a:uFill>
                            <a:solidFill>
                              <a:srgbClr val="000000"/>
                            </a:solidFill>
                          </a:u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defRPr>
                      </a:pPr>
                      <a:r>
                        <a:t>88,25</a:t>
                      </a:r>
                    </a:p>
                  </a:txBody>
                  <a:tcPr marL="50800" marR="50800" marT="50800" marB="50800" anchor="ctr" horzOverflow="overflow">
                    <a:lnL w="6350">
                      <a:solidFill>
                        <a:srgbClr val="000000"/>
                      </a:solidFill>
                      <a:miter lim="400000"/>
                    </a:lnL>
                    <a:lnR w="6350">
                      <a:solidFill>
                        <a:srgbClr val="000000"/>
                      </a:solidFill>
                      <a:miter lim="400000"/>
                    </a:lnR>
                    <a:lnT w="6350">
                      <a:solidFill>
                        <a:srgbClr val="000000"/>
                      </a:solidFill>
                      <a:miter lim="400000"/>
                    </a:lnT>
                    <a:lnB w="6350">
                      <a:solidFill>
                        <a:srgbClr val="000000"/>
                      </a:solidFill>
                      <a:miter lim="400000"/>
                    </a:lnB>
                    <a:solidFill>
                      <a:srgbClr val="F7EFFF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449580">
                        <a:defRPr sz="1500">
                          <a:solidFill>
                            <a:srgbClr val="000000"/>
                          </a:solidFill>
                          <a:uFill>
                            <a:solidFill>
                              <a:srgbClr val="000000"/>
                            </a:solidFill>
                          </a:u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defRPr>
                      </a:pPr>
                      <a:r>
                        <a:t>100,88</a:t>
                      </a:r>
                    </a:p>
                  </a:txBody>
                  <a:tcPr marL="50800" marR="50800" marT="50800" marB="50800" anchor="ctr" horzOverflow="overflow">
                    <a:lnL w="6350">
                      <a:solidFill>
                        <a:srgbClr val="000000"/>
                      </a:solidFill>
                      <a:miter lim="400000"/>
                    </a:lnL>
                    <a:lnR w="6350">
                      <a:solidFill>
                        <a:srgbClr val="000000"/>
                      </a:solidFill>
                      <a:miter lim="400000"/>
                    </a:lnR>
                    <a:lnT w="6350">
                      <a:solidFill>
                        <a:srgbClr val="000000"/>
                      </a:solidFill>
                      <a:miter lim="400000"/>
                    </a:lnT>
                    <a:lnB w="6350">
                      <a:solidFill>
                        <a:srgbClr val="000000"/>
                      </a:solidFill>
                      <a:miter lim="400000"/>
                    </a:lnB>
                    <a:solidFill>
                      <a:srgbClr val="F7EFFF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449580">
                        <a:defRPr sz="1500">
                          <a:solidFill>
                            <a:srgbClr val="000000"/>
                          </a:solidFill>
                          <a:uFill>
                            <a:solidFill>
                              <a:srgbClr val="000000"/>
                            </a:solidFill>
                          </a:u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defRPr>
                      </a:pPr>
                      <a:r>
                        <a:t>59,61</a:t>
                      </a:r>
                    </a:p>
                  </a:txBody>
                  <a:tcPr marL="50800" marR="50800" marT="50800" marB="50800" anchor="ctr" horzOverflow="overflow">
                    <a:lnL w="6350">
                      <a:solidFill>
                        <a:srgbClr val="000000"/>
                      </a:solidFill>
                      <a:miter lim="400000"/>
                    </a:lnL>
                    <a:lnR w="6350">
                      <a:solidFill>
                        <a:srgbClr val="000000"/>
                      </a:solidFill>
                      <a:miter lim="400000"/>
                    </a:lnR>
                    <a:lnT w="6350">
                      <a:solidFill>
                        <a:srgbClr val="000000"/>
                      </a:solidFill>
                      <a:miter lim="400000"/>
                    </a:lnT>
                    <a:lnB w="6350">
                      <a:solidFill>
                        <a:srgbClr val="000000"/>
                      </a:solidFill>
                      <a:miter lim="400000"/>
                    </a:lnB>
                    <a:solidFill>
                      <a:srgbClr val="F7EFFF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449580">
                        <a:defRPr sz="1500">
                          <a:solidFill>
                            <a:srgbClr val="000000"/>
                          </a:solidFill>
                          <a:uFill>
                            <a:solidFill>
                              <a:srgbClr val="000000"/>
                            </a:solidFill>
                          </a:u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defRPr>
                      </a:pPr>
                      <a:r>
                        <a:t>92,13</a:t>
                      </a:r>
                    </a:p>
                  </a:txBody>
                  <a:tcPr marL="50800" marR="50800" marT="50800" marB="50800" anchor="ctr" horzOverflow="overflow">
                    <a:lnL w="6350">
                      <a:solidFill>
                        <a:srgbClr val="000000"/>
                      </a:solidFill>
                      <a:miter lim="400000"/>
                    </a:lnL>
                    <a:lnR w="6350">
                      <a:solidFill>
                        <a:srgbClr val="000000"/>
                      </a:solidFill>
                      <a:miter lim="400000"/>
                    </a:lnR>
                    <a:lnT w="6350">
                      <a:solidFill>
                        <a:srgbClr val="000000"/>
                      </a:solidFill>
                      <a:miter lim="400000"/>
                    </a:lnT>
                    <a:lnB w="6350">
                      <a:solidFill>
                        <a:srgbClr val="000000"/>
                      </a:solidFill>
                      <a:miter lim="400000"/>
                    </a:lnB>
                    <a:solidFill>
                      <a:srgbClr val="F7EFFF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449580">
                        <a:defRPr sz="1500">
                          <a:solidFill>
                            <a:srgbClr val="000000"/>
                          </a:solidFill>
                          <a:uFill>
                            <a:solidFill>
                              <a:srgbClr val="000000"/>
                            </a:solidFill>
                          </a:u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defRPr>
                      </a:pPr>
                      <a:r>
                        <a:t>-5,75</a:t>
                      </a:r>
                    </a:p>
                  </a:txBody>
                  <a:tcPr marL="50800" marR="50800" marT="50800" marB="50800" anchor="ctr" horzOverflow="overflow">
                    <a:lnL w="6350">
                      <a:solidFill>
                        <a:srgbClr val="000000"/>
                      </a:solidFill>
                      <a:miter lim="400000"/>
                    </a:lnL>
                    <a:lnR w="6350">
                      <a:solidFill>
                        <a:srgbClr val="000000"/>
                      </a:solidFill>
                      <a:miter lim="400000"/>
                    </a:lnR>
                    <a:lnT w="6350">
                      <a:solidFill>
                        <a:srgbClr val="000000"/>
                      </a:solidFill>
                      <a:miter lim="400000"/>
                    </a:lnT>
                    <a:lnB w="6350">
                      <a:solidFill>
                        <a:srgbClr val="000000"/>
                      </a:solidFill>
                      <a:miter lim="400000"/>
                    </a:lnB>
                    <a:solidFill>
                      <a:srgbClr val="F7EFFF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449580">
                        <a:defRPr sz="1500">
                          <a:solidFill>
                            <a:srgbClr val="000000"/>
                          </a:solidFill>
                          <a:uFill>
                            <a:solidFill>
                              <a:srgbClr val="000000"/>
                            </a:solidFill>
                          </a:u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defRPr>
                      </a:pPr>
                      <a:r>
                        <a:t>84,04</a:t>
                      </a:r>
                    </a:p>
                  </a:txBody>
                  <a:tcPr marL="50800" marR="50800" marT="50800" marB="50800" anchor="ctr" horzOverflow="overflow">
                    <a:lnL w="635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6350">
                      <a:solidFill>
                        <a:srgbClr val="000000"/>
                      </a:solidFill>
                      <a:miter lim="400000"/>
                    </a:lnT>
                    <a:lnB w="6350">
                      <a:solidFill>
                        <a:srgbClr val="000000"/>
                      </a:solidFill>
                      <a:miter lim="400000"/>
                    </a:lnB>
                    <a:solidFill>
                      <a:srgbClr val="F7E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84971">
                <a:tc>
                  <a:txBody>
                    <a:bodyPr/>
                    <a:lstStyle/>
                    <a:p>
                      <a:pPr algn="ctr" defTabSz="449580">
                        <a:defRPr sz="1500">
                          <a:solidFill>
                            <a:srgbClr val="000000"/>
                          </a:solidFill>
                          <a:uFill>
                            <a:solidFill>
                              <a:srgbClr val="000000"/>
                            </a:solidFill>
                          </a:u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defRPr>
                      </a:pPr>
                      <a:r>
                        <a:t>Кустова Александра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6350">
                      <a:solidFill>
                        <a:srgbClr val="000000"/>
                      </a:solidFill>
                      <a:miter lim="400000"/>
                    </a:lnR>
                    <a:lnT w="6350">
                      <a:solidFill>
                        <a:srgbClr val="000000"/>
                      </a:solidFill>
                      <a:miter lim="400000"/>
                    </a:lnT>
                    <a:lnB w="6350">
                      <a:solidFill>
                        <a:srgbClr val="000000"/>
                      </a:solidFill>
                      <a:miter lim="400000"/>
                    </a:lnB>
                    <a:solidFill>
                      <a:srgbClr val="F7EFFF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449580">
                        <a:defRPr sz="1500">
                          <a:solidFill>
                            <a:srgbClr val="000000"/>
                          </a:solidFill>
                          <a:uFill>
                            <a:solidFill>
                              <a:srgbClr val="000000"/>
                            </a:solidFill>
                          </a:u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defRPr>
                      </a:pPr>
                      <a:r>
                        <a:t>82,84</a:t>
                      </a:r>
                    </a:p>
                  </a:txBody>
                  <a:tcPr marL="50800" marR="50800" marT="50800" marB="50800" anchor="ctr" horzOverflow="overflow">
                    <a:lnL w="6350">
                      <a:solidFill>
                        <a:srgbClr val="000000"/>
                      </a:solidFill>
                      <a:miter lim="400000"/>
                    </a:lnL>
                    <a:lnR w="6350">
                      <a:solidFill>
                        <a:srgbClr val="000000"/>
                      </a:solidFill>
                      <a:miter lim="400000"/>
                    </a:lnR>
                    <a:lnT w="6350">
                      <a:solidFill>
                        <a:srgbClr val="000000"/>
                      </a:solidFill>
                      <a:miter lim="400000"/>
                    </a:lnT>
                    <a:lnB w="6350">
                      <a:solidFill>
                        <a:srgbClr val="000000"/>
                      </a:solidFill>
                      <a:miter lim="400000"/>
                    </a:lnB>
                    <a:solidFill>
                      <a:srgbClr val="F7EFFF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449580">
                        <a:defRPr sz="1500">
                          <a:solidFill>
                            <a:srgbClr val="000000"/>
                          </a:solidFill>
                          <a:uFill>
                            <a:solidFill>
                              <a:srgbClr val="000000"/>
                            </a:solidFill>
                          </a:u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defRPr>
                      </a:pPr>
                      <a:r>
                        <a:t>98,96</a:t>
                      </a:r>
                    </a:p>
                  </a:txBody>
                  <a:tcPr marL="50800" marR="50800" marT="50800" marB="50800" anchor="ctr" horzOverflow="overflow">
                    <a:lnL w="6350">
                      <a:solidFill>
                        <a:srgbClr val="000000"/>
                      </a:solidFill>
                      <a:miter lim="400000"/>
                    </a:lnL>
                    <a:lnR w="6350">
                      <a:solidFill>
                        <a:srgbClr val="000000"/>
                      </a:solidFill>
                      <a:miter lim="400000"/>
                    </a:lnR>
                    <a:lnT w="6350">
                      <a:solidFill>
                        <a:srgbClr val="000000"/>
                      </a:solidFill>
                      <a:miter lim="400000"/>
                    </a:lnT>
                    <a:lnB w="6350">
                      <a:solidFill>
                        <a:srgbClr val="000000"/>
                      </a:solidFill>
                      <a:miter lim="400000"/>
                    </a:lnB>
                    <a:solidFill>
                      <a:srgbClr val="F7EFFF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449580">
                        <a:defRPr sz="1500">
                          <a:solidFill>
                            <a:srgbClr val="000000"/>
                          </a:solidFill>
                          <a:uFill>
                            <a:solidFill>
                              <a:srgbClr val="000000"/>
                            </a:solidFill>
                          </a:u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defRPr>
                      </a:pPr>
                      <a:r>
                        <a:t>58,47</a:t>
                      </a:r>
                    </a:p>
                  </a:txBody>
                  <a:tcPr marL="50800" marR="50800" marT="50800" marB="50800" anchor="ctr" horzOverflow="overflow">
                    <a:lnL w="6350">
                      <a:solidFill>
                        <a:srgbClr val="000000"/>
                      </a:solidFill>
                      <a:miter lim="400000"/>
                    </a:lnL>
                    <a:lnR w="6350">
                      <a:solidFill>
                        <a:srgbClr val="000000"/>
                      </a:solidFill>
                      <a:miter lim="400000"/>
                    </a:lnR>
                    <a:lnT w="6350">
                      <a:solidFill>
                        <a:srgbClr val="000000"/>
                      </a:solidFill>
                      <a:miter lim="400000"/>
                    </a:lnT>
                    <a:lnB w="6350">
                      <a:solidFill>
                        <a:srgbClr val="000000"/>
                      </a:solidFill>
                      <a:miter lim="400000"/>
                    </a:lnB>
                    <a:solidFill>
                      <a:srgbClr val="F7EFFF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449580">
                        <a:defRPr sz="1500">
                          <a:solidFill>
                            <a:srgbClr val="000000"/>
                          </a:solidFill>
                          <a:uFill>
                            <a:solidFill>
                              <a:srgbClr val="000000"/>
                            </a:solidFill>
                          </a:u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defRPr>
                      </a:pPr>
                      <a:r>
                        <a:t>89,81</a:t>
                      </a:r>
                    </a:p>
                  </a:txBody>
                  <a:tcPr marL="50800" marR="50800" marT="50800" marB="50800" anchor="ctr" horzOverflow="overflow">
                    <a:lnL w="6350">
                      <a:solidFill>
                        <a:srgbClr val="000000"/>
                      </a:solidFill>
                      <a:miter lim="400000"/>
                    </a:lnL>
                    <a:lnR w="6350">
                      <a:solidFill>
                        <a:srgbClr val="000000"/>
                      </a:solidFill>
                      <a:miter lim="400000"/>
                    </a:lnR>
                    <a:lnT w="6350">
                      <a:solidFill>
                        <a:srgbClr val="000000"/>
                      </a:solidFill>
                      <a:miter lim="400000"/>
                    </a:lnT>
                    <a:lnB w="6350">
                      <a:solidFill>
                        <a:srgbClr val="000000"/>
                      </a:solidFill>
                      <a:miter lim="400000"/>
                    </a:lnB>
                    <a:solidFill>
                      <a:srgbClr val="F7EFFF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449580">
                        <a:defRPr sz="1500">
                          <a:solidFill>
                            <a:srgbClr val="000000"/>
                          </a:solidFill>
                          <a:uFill>
                            <a:solidFill>
                              <a:srgbClr val="000000"/>
                            </a:solidFill>
                          </a:u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defRPr>
                      </a:pPr>
                      <a:r>
                        <a:t>-4,60</a:t>
                      </a:r>
                    </a:p>
                  </a:txBody>
                  <a:tcPr marL="50800" marR="50800" marT="50800" marB="50800" anchor="ctr" horzOverflow="overflow">
                    <a:lnL w="6350">
                      <a:solidFill>
                        <a:srgbClr val="000000"/>
                      </a:solidFill>
                      <a:miter lim="400000"/>
                    </a:lnL>
                    <a:lnR w="6350">
                      <a:solidFill>
                        <a:srgbClr val="000000"/>
                      </a:solidFill>
                      <a:miter lim="400000"/>
                    </a:lnR>
                    <a:lnT w="6350">
                      <a:solidFill>
                        <a:srgbClr val="000000"/>
                      </a:solidFill>
                      <a:miter lim="400000"/>
                    </a:lnT>
                    <a:lnB w="6350">
                      <a:solidFill>
                        <a:srgbClr val="000000"/>
                      </a:solidFill>
                      <a:miter lim="400000"/>
                    </a:lnB>
                    <a:solidFill>
                      <a:srgbClr val="F7EFFF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449580">
                        <a:defRPr sz="1500">
                          <a:solidFill>
                            <a:srgbClr val="000000"/>
                          </a:solidFill>
                          <a:uFill>
                            <a:solidFill>
                              <a:srgbClr val="000000"/>
                            </a:solidFill>
                          </a:u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defRPr>
                      </a:pPr>
                      <a:r>
                        <a:t>73,08</a:t>
                      </a:r>
                    </a:p>
                  </a:txBody>
                  <a:tcPr marL="50800" marR="50800" marT="50800" marB="50800" anchor="ctr" horzOverflow="overflow">
                    <a:lnL w="635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6350">
                      <a:solidFill>
                        <a:srgbClr val="000000"/>
                      </a:solidFill>
                      <a:miter lim="400000"/>
                    </a:lnT>
                    <a:lnB w="6350">
                      <a:solidFill>
                        <a:srgbClr val="000000"/>
                      </a:solidFill>
                      <a:miter lim="400000"/>
                    </a:lnB>
                    <a:solidFill>
                      <a:srgbClr val="F7E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88527">
                <a:tc>
                  <a:txBody>
                    <a:bodyPr/>
                    <a:lstStyle/>
                    <a:p>
                      <a:pPr algn="ctr" defTabSz="449580">
                        <a:defRPr sz="1500">
                          <a:solidFill>
                            <a:srgbClr val="000000"/>
                          </a:solidFill>
                          <a:uFill>
                            <a:solidFill>
                              <a:srgbClr val="000000"/>
                            </a:solidFill>
                          </a:u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defRPr>
                      </a:pPr>
                      <a:r>
                        <a:t>ТОП 10 КМ</a:t>
                      </a:r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6350">
                      <a:solidFill>
                        <a:srgbClr val="000000"/>
                      </a:solidFill>
                      <a:miter lim="400000"/>
                    </a:lnR>
                    <a:lnT w="635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solidFill>
                      <a:srgbClr val="F7EFFF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449580">
                        <a:defRPr sz="1500">
                          <a:solidFill>
                            <a:srgbClr val="000000"/>
                          </a:solidFill>
                          <a:uFill>
                            <a:solidFill>
                              <a:srgbClr val="000000"/>
                            </a:solidFill>
                          </a:u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defRPr>
                      </a:pPr>
                      <a:r>
                        <a:t>93,67</a:t>
                      </a:r>
                    </a:p>
                  </a:txBody>
                  <a:tcPr marL="50800" marR="50800" marT="50800" marB="50800" anchor="ctr" horzOverflow="overflow">
                    <a:lnL w="6350">
                      <a:solidFill>
                        <a:srgbClr val="000000"/>
                      </a:solidFill>
                      <a:miter lim="400000"/>
                    </a:lnL>
                    <a:lnR w="6350">
                      <a:solidFill>
                        <a:srgbClr val="000000"/>
                      </a:solidFill>
                      <a:miter lim="400000"/>
                    </a:lnR>
                    <a:lnT w="635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solidFill>
                      <a:srgbClr val="F7EFFF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449580">
                        <a:defRPr sz="1500">
                          <a:solidFill>
                            <a:srgbClr val="000000"/>
                          </a:solidFill>
                          <a:uFill>
                            <a:solidFill>
                              <a:srgbClr val="000000"/>
                            </a:solidFill>
                          </a:u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defRPr>
                      </a:pPr>
                      <a:r>
                        <a:t>100,27</a:t>
                      </a:r>
                    </a:p>
                  </a:txBody>
                  <a:tcPr marL="50800" marR="50800" marT="50800" marB="50800" anchor="ctr" horzOverflow="overflow">
                    <a:lnL w="6350">
                      <a:solidFill>
                        <a:srgbClr val="000000"/>
                      </a:solidFill>
                      <a:miter lim="400000"/>
                    </a:lnL>
                    <a:lnR w="6350">
                      <a:solidFill>
                        <a:srgbClr val="000000"/>
                      </a:solidFill>
                      <a:miter lim="400000"/>
                    </a:lnR>
                    <a:lnT w="635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solidFill>
                      <a:srgbClr val="F7EFFF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449580">
                        <a:defRPr sz="1500">
                          <a:solidFill>
                            <a:srgbClr val="000000"/>
                          </a:solidFill>
                          <a:uFill>
                            <a:solidFill>
                              <a:srgbClr val="000000"/>
                            </a:solidFill>
                          </a:u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defRPr>
                      </a:pPr>
                      <a:r>
                        <a:t>59,50</a:t>
                      </a:r>
                    </a:p>
                  </a:txBody>
                  <a:tcPr marL="50800" marR="50800" marT="50800" marB="50800" anchor="ctr" horzOverflow="overflow">
                    <a:lnL w="6350">
                      <a:solidFill>
                        <a:srgbClr val="000000"/>
                      </a:solidFill>
                      <a:miter lim="400000"/>
                    </a:lnL>
                    <a:lnR w="6350">
                      <a:solidFill>
                        <a:srgbClr val="000000"/>
                      </a:solidFill>
                      <a:miter lim="400000"/>
                    </a:lnR>
                    <a:lnT w="635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solidFill>
                      <a:srgbClr val="F7EFFF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449580">
                        <a:defRPr sz="1500">
                          <a:solidFill>
                            <a:srgbClr val="000000"/>
                          </a:solidFill>
                          <a:uFill>
                            <a:solidFill>
                              <a:srgbClr val="000000"/>
                            </a:solidFill>
                          </a:u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defRPr>
                      </a:pPr>
                      <a:r>
                        <a:t>91,58</a:t>
                      </a:r>
                    </a:p>
                  </a:txBody>
                  <a:tcPr marL="50800" marR="50800" marT="50800" marB="50800" anchor="ctr" horzOverflow="overflow">
                    <a:lnL w="6350">
                      <a:solidFill>
                        <a:srgbClr val="000000"/>
                      </a:solidFill>
                      <a:miter lim="400000"/>
                    </a:lnL>
                    <a:lnR w="6350">
                      <a:solidFill>
                        <a:srgbClr val="000000"/>
                      </a:solidFill>
                      <a:miter lim="400000"/>
                    </a:lnR>
                    <a:lnT w="635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solidFill>
                      <a:srgbClr val="F7EFFF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449580">
                        <a:defRPr sz="1500">
                          <a:solidFill>
                            <a:srgbClr val="000000"/>
                          </a:solidFill>
                          <a:uFill>
                            <a:solidFill>
                              <a:srgbClr val="000000"/>
                            </a:solidFill>
                          </a:u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defRPr>
                      </a:pPr>
                      <a:r>
                        <a:t>-2,00</a:t>
                      </a:r>
                    </a:p>
                  </a:txBody>
                  <a:tcPr marL="50800" marR="50800" marT="50800" marB="50800" anchor="ctr" horzOverflow="overflow">
                    <a:lnL w="6350">
                      <a:solidFill>
                        <a:srgbClr val="000000"/>
                      </a:solidFill>
                      <a:miter lim="400000"/>
                    </a:lnL>
                    <a:lnR w="6350">
                      <a:solidFill>
                        <a:srgbClr val="000000"/>
                      </a:solidFill>
                      <a:miter lim="400000"/>
                    </a:lnR>
                    <a:lnT w="635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solidFill>
                      <a:srgbClr val="F7EFFF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449580">
                        <a:defRPr sz="1500">
                          <a:solidFill>
                            <a:srgbClr val="000000"/>
                          </a:solidFill>
                          <a:uFill>
                            <a:solidFill>
                              <a:srgbClr val="000000"/>
                            </a:solidFill>
                          </a:u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defRPr>
                      </a:pPr>
                      <a:r>
                        <a:t>104,16</a:t>
                      </a:r>
                    </a:p>
                  </a:txBody>
                  <a:tcPr marL="50800" marR="50800" marT="50800" marB="50800" anchor="ctr" horzOverflow="overflow">
                    <a:lnL w="635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635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solidFill>
                      <a:srgbClr val="F7E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01" name="Таблица 7"/>
          <p:cNvSpPr txBox="1"/>
          <p:nvPr/>
        </p:nvSpPr>
        <p:spPr>
          <a:xfrm>
            <a:off x="10866717" y="185605"/>
            <a:ext cx="1135892" cy="419101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defTabSz="587022">
              <a:spcBef>
                <a:spcPts val="0"/>
              </a:spcBef>
              <a:defRPr sz="1900">
                <a:solidFill>
                  <a:srgbClr val="000000"/>
                </a:solidFill>
                <a:latin typeface="+mn-lt"/>
                <a:ea typeface="+mn-ea"/>
                <a:cs typeface="+mn-cs"/>
                <a:sym typeface="Produkt Extralight"/>
              </a:defRPr>
            </a:lvl1pPr>
          </a:lstStyle>
          <a:p>
            <a:r>
              <a:t>Таблица 7</a:t>
            </a:r>
          </a:p>
        </p:txBody>
      </p:sp>
      <p:pic>
        <p:nvPicPr>
          <p:cNvPr id="202" name="Рисунок 8" descr="Рисунок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36062" y="2881654"/>
            <a:ext cx="5933819" cy="6663933"/>
          </a:xfrm>
          <a:prstGeom prst="rect">
            <a:avLst/>
          </a:prstGeom>
          <a:ln w="3175">
            <a:miter lim="400000"/>
          </a:ln>
        </p:spPr>
      </p:pic>
      <p:sp>
        <p:nvSpPr>
          <p:cNvPr id="203" name="Таблица 8"/>
          <p:cNvSpPr txBox="1"/>
          <p:nvPr/>
        </p:nvSpPr>
        <p:spPr>
          <a:xfrm>
            <a:off x="10866717" y="5494304"/>
            <a:ext cx="1151094" cy="419101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defTabSz="587022">
              <a:spcBef>
                <a:spcPts val="0"/>
              </a:spcBef>
              <a:defRPr sz="1900">
                <a:solidFill>
                  <a:srgbClr val="000000"/>
                </a:solidFill>
                <a:latin typeface="+mn-lt"/>
                <a:ea typeface="+mn-ea"/>
                <a:cs typeface="+mn-cs"/>
                <a:sym typeface="Produkt Extralight"/>
              </a:defRPr>
            </a:lvl1pPr>
          </a:lstStyle>
          <a:p>
            <a:r>
              <a:t>Таблица 8</a:t>
            </a:r>
          </a:p>
        </p:txBody>
      </p:sp>
      <p:sp>
        <p:nvSpPr>
          <p:cNvPr id="204" name="Таблица 9"/>
          <p:cNvSpPr txBox="1"/>
          <p:nvPr/>
        </p:nvSpPr>
        <p:spPr>
          <a:xfrm>
            <a:off x="10866717" y="9160025"/>
            <a:ext cx="1155196" cy="419101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defTabSz="587022">
              <a:spcBef>
                <a:spcPts val="0"/>
              </a:spcBef>
              <a:defRPr sz="1900">
                <a:solidFill>
                  <a:srgbClr val="000000"/>
                </a:solidFill>
                <a:latin typeface="+mn-lt"/>
                <a:ea typeface="+mn-ea"/>
                <a:cs typeface="+mn-cs"/>
                <a:sym typeface="Produkt Extralight"/>
              </a:defRPr>
            </a:lvl1pPr>
          </a:lstStyle>
          <a:p>
            <a:r>
              <a:t>Таблица 9</a:t>
            </a:r>
          </a:p>
        </p:txBody>
      </p:sp>
    </p:spTree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hueOff val="33700"/>
            <a:satOff val="12608"/>
            <a:lumOff val="15533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Номер слайда"/>
          <p:cNvSpPr txBox="1">
            <a:spLocks noGrp="1"/>
          </p:cNvSpPr>
          <p:nvPr>
            <p:ph type="sldNum" sz="quarter" idx="4294967295"/>
          </p:nvPr>
        </p:nvSpPr>
        <p:spPr>
          <a:xfrm>
            <a:off x="12587592" y="8750299"/>
            <a:ext cx="214516" cy="31585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rPr/>
              <a:t>8</a:t>
            </a:fld>
            <a:endParaRPr/>
          </a:p>
        </p:txBody>
      </p:sp>
      <p:pic>
        <p:nvPicPr>
          <p:cNvPr id="207" name="Рисунок 2" descr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9338" y="497236"/>
            <a:ext cx="11357100" cy="9036846"/>
          </a:xfrm>
          <a:prstGeom prst="rect">
            <a:avLst/>
          </a:prstGeom>
          <a:ln w="3175">
            <a:miter lim="400000"/>
          </a:ln>
        </p:spPr>
      </p:pic>
      <p:sp>
        <p:nvSpPr>
          <p:cNvPr id="208" name="Таблица 10"/>
          <p:cNvSpPr txBox="1"/>
          <p:nvPr/>
        </p:nvSpPr>
        <p:spPr>
          <a:xfrm>
            <a:off x="10790887" y="27472"/>
            <a:ext cx="1269572" cy="736601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defTabSz="587022">
              <a:spcBef>
                <a:spcPts val="0"/>
              </a:spcBef>
              <a:defRPr sz="1900">
                <a:solidFill>
                  <a:srgbClr val="000000"/>
                </a:solidFill>
                <a:latin typeface="+mn-lt"/>
                <a:ea typeface="+mn-ea"/>
                <a:cs typeface="+mn-cs"/>
                <a:sym typeface="Produkt Extralight"/>
              </a:defRPr>
            </a:lvl1pPr>
          </a:lstStyle>
          <a:p>
            <a:r>
              <a:t>Таблица 10</a:t>
            </a:r>
          </a:p>
        </p:txBody>
      </p:sp>
    </p:spTree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hueOff val="33700"/>
            <a:satOff val="12608"/>
            <a:lumOff val="15533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Номер слайда"/>
          <p:cNvSpPr txBox="1">
            <a:spLocks noGrp="1"/>
          </p:cNvSpPr>
          <p:nvPr>
            <p:ph type="sldNum" sz="quarter" idx="4294967295"/>
          </p:nvPr>
        </p:nvSpPr>
        <p:spPr>
          <a:xfrm>
            <a:off x="12585445" y="8750299"/>
            <a:ext cx="216663" cy="31585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rPr/>
              <a:t>9</a:t>
            </a:fld>
            <a:endParaRPr/>
          </a:p>
        </p:txBody>
      </p:sp>
      <p:pic>
        <p:nvPicPr>
          <p:cNvPr id="211" name="Рисунок 29" descr="Рисунок 29"/>
          <p:cNvPicPr>
            <a:picLocks noChangeAspect="1"/>
          </p:cNvPicPr>
          <p:nvPr/>
        </p:nvPicPr>
        <p:blipFill>
          <a:blip r:embed="rId2"/>
          <a:srcRect l="4159" r="21976"/>
          <a:stretch>
            <a:fillRect/>
          </a:stretch>
        </p:blipFill>
        <p:spPr>
          <a:xfrm>
            <a:off x="1038930" y="6565875"/>
            <a:ext cx="4943995" cy="2756344"/>
          </a:xfrm>
          <a:prstGeom prst="rect">
            <a:avLst/>
          </a:prstGeom>
          <a:ln w="3175">
            <a:miter lim="400000"/>
          </a:ln>
        </p:spPr>
      </p:pic>
      <p:pic>
        <p:nvPicPr>
          <p:cNvPr id="212" name="Рисунок 16" descr="Рисунок 16"/>
          <p:cNvPicPr>
            <a:picLocks noChangeAspect="1"/>
          </p:cNvPicPr>
          <p:nvPr/>
        </p:nvPicPr>
        <p:blipFill>
          <a:blip r:embed="rId3"/>
          <a:srcRect l="1125" r="20176"/>
          <a:stretch>
            <a:fillRect/>
          </a:stretch>
        </p:blipFill>
        <p:spPr>
          <a:xfrm>
            <a:off x="6508531" y="6601197"/>
            <a:ext cx="4974612" cy="2685524"/>
          </a:xfrm>
          <a:prstGeom prst="rect">
            <a:avLst/>
          </a:prstGeom>
          <a:ln w="3175">
            <a:miter lim="400000"/>
          </a:ln>
        </p:spPr>
      </p:pic>
      <p:pic>
        <p:nvPicPr>
          <p:cNvPr id="213" name="Рисунок 39" descr="Рисунок 3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26621" y="206720"/>
            <a:ext cx="7551558" cy="6160630"/>
          </a:xfrm>
          <a:prstGeom prst="rect">
            <a:avLst/>
          </a:prstGeom>
          <a:ln w="3175">
            <a:miter lim="400000"/>
          </a:ln>
        </p:spPr>
      </p:pic>
    </p:spTree>
  </p:cSld>
  <p:clrMapOvr>
    <a:masterClrMapping/>
  </p:clrMapOvr>
  <p:transition spd="med"/>
</p:sld>
</file>

<file path=ppt/theme/theme1.xml><?xml version="1.0" encoding="utf-8"?>
<a:theme xmlns:a="http://schemas.openxmlformats.org/drawingml/2006/main" name="35_DynamicWavesDark">
  <a:themeElements>
    <a:clrScheme name="35_DynamicWavesDark">
      <a:dk1>
        <a:srgbClr val="FF0000"/>
      </a:dk1>
      <a:lt1>
        <a:srgbClr val="FFFFFF"/>
      </a:lt1>
      <a:dk2>
        <a:srgbClr val="53585F"/>
      </a:dk2>
      <a:lt2>
        <a:srgbClr val="D5D5D5"/>
      </a:lt2>
      <a:accent1>
        <a:srgbClr val="9BAABB"/>
      </a:accent1>
      <a:accent2>
        <a:srgbClr val="4CECD6"/>
      </a:accent2>
      <a:accent3>
        <a:srgbClr val="31FD29"/>
      </a:accent3>
      <a:accent4>
        <a:srgbClr val="FEFB00"/>
      </a:accent4>
      <a:accent5>
        <a:srgbClr val="F8ADB9"/>
      </a:accent5>
      <a:accent6>
        <a:srgbClr val="DE9DFE"/>
      </a:accent6>
      <a:hlink>
        <a:srgbClr val="0000FF"/>
      </a:hlink>
      <a:folHlink>
        <a:srgbClr val="FF00FF"/>
      </a:folHlink>
    </a:clrScheme>
    <a:fontScheme name="35_DynamicWavesDark">
      <a:majorFont>
        <a:latin typeface="Produkt Extralight"/>
        <a:ea typeface="Produkt Extralight"/>
        <a:cs typeface="Produkt Extralight"/>
      </a:majorFont>
      <a:minorFont>
        <a:latin typeface="Produkt Extralight"/>
        <a:ea typeface="Produkt Extralight"/>
        <a:cs typeface="Produkt Extralight"/>
      </a:minorFont>
    </a:fontScheme>
    <a:fmtScheme name="35_DynamicWavesDark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3175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7022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200" b="0" i="0" u="none" strike="noStrike" cap="none" spc="0" normalizeH="0" baseline="0">
            <a:ln>
              <a:noFill/>
            </a:ln>
            <a:solidFill>
              <a:schemeClr val="accent1">
                <a:satOff val="5092"/>
                <a:lumOff val="-28652"/>
              </a:schemeClr>
            </a:solidFill>
            <a:effectLst/>
            <a:uFillTx/>
            <a:latin typeface="Graphik Light"/>
            <a:ea typeface="Graphik Light"/>
            <a:cs typeface="Graphik Light"/>
            <a:sym typeface="Graphik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FFFFFF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3175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l" defTabSz="1733930" rtl="0" fontAlgn="auto" latinLnBrk="0" hangingPunct="0">
          <a:lnSpc>
            <a:spcPct val="100000"/>
          </a:lnSpc>
          <a:spcBef>
            <a:spcPts val="3300"/>
          </a:spcBef>
          <a:spcAft>
            <a:spcPts val="0"/>
          </a:spcAft>
          <a:buClrTx/>
          <a:buSzTx/>
          <a:buFontTx/>
          <a:buNone/>
          <a:tabLst/>
          <a:defRPr kumimoji="0" sz="28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Graphik Light"/>
            <a:ea typeface="Graphik Light"/>
            <a:cs typeface="Graphik Light"/>
            <a:sym typeface="Graphik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35_DynamicWavesDark">
  <a:themeElements>
    <a:clrScheme name="35_DynamicWavesDark">
      <a:dk1>
        <a:srgbClr val="000000"/>
      </a:dk1>
      <a:lt1>
        <a:srgbClr val="FFFFFF"/>
      </a:lt1>
      <a:dk2>
        <a:srgbClr val="53585F"/>
      </a:dk2>
      <a:lt2>
        <a:srgbClr val="D5D5D5"/>
      </a:lt2>
      <a:accent1>
        <a:srgbClr val="9BAABB"/>
      </a:accent1>
      <a:accent2>
        <a:srgbClr val="4CECD6"/>
      </a:accent2>
      <a:accent3>
        <a:srgbClr val="31FD29"/>
      </a:accent3>
      <a:accent4>
        <a:srgbClr val="FEFB00"/>
      </a:accent4>
      <a:accent5>
        <a:srgbClr val="F8ADB9"/>
      </a:accent5>
      <a:accent6>
        <a:srgbClr val="DE9DFE"/>
      </a:accent6>
      <a:hlink>
        <a:srgbClr val="0000FF"/>
      </a:hlink>
      <a:folHlink>
        <a:srgbClr val="FF00FF"/>
      </a:folHlink>
    </a:clrScheme>
    <a:fontScheme name="35_DynamicWavesDark">
      <a:majorFont>
        <a:latin typeface="Produkt Extralight"/>
        <a:ea typeface="Produkt Extralight"/>
        <a:cs typeface="Produkt Extralight"/>
      </a:majorFont>
      <a:minorFont>
        <a:latin typeface="Produkt Extralight"/>
        <a:ea typeface="Produkt Extralight"/>
        <a:cs typeface="Produkt Extralight"/>
      </a:minorFont>
    </a:fontScheme>
    <a:fmtScheme name="35_DynamicWavesDark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3175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7022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200" b="0" i="0" u="none" strike="noStrike" cap="none" spc="0" normalizeH="0" baseline="0">
            <a:ln>
              <a:noFill/>
            </a:ln>
            <a:solidFill>
              <a:schemeClr val="accent1">
                <a:satOff val="5092"/>
                <a:lumOff val="-28652"/>
              </a:schemeClr>
            </a:solidFill>
            <a:effectLst/>
            <a:uFillTx/>
            <a:latin typeface="Graphik Light"/>
            <a:ea typeface="Graphik Light"/>
            <a:cs typeface="Graphik Light"/>
            <a:sym typeface="Graphik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FFFFFF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3175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l" defTabSz="1733930" rtl="0" fontAlgn="auto" latinLnBrk="0" hangingPunct="0">
          <a:lnSpc>
            <a:spcPct val="100000"/>
          </a:lnSpc>
          <a:spcBef>
            <a:spcPts val="3300"/>
          </a:spcBef>
          <a:spcAft>
            <a:spcPts val="0"/>
          </a:spcAft>
          <a:buClrTx/>
          <a:buSzTx/>
          <a:buFontTx/>
          <a:buNone/>
          <a:tabLst/>
          <a:defRPr kumimoji="0" sz="28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Graphik Light"/>
            <a:ea typeface="Graphik Light"/>
            <a:cs typeface="Graphik Light"/>
            <a:sym typeface="Graphik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220</Words>
  <Application>Microsoft Office PowerPoint</Application>
  <PresentationFormat>Произвольный</PresentationFormat>
  <Paragraphs>72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9" baseType="lpstr">
      <vt:lpstr>Calibri</vt:lpstr>
      <vt:lpstr>Graphik</vt:lpstr>
      <vt:lpstr>Graphik Light</vt:lpstr>
      <vt:lpstr>Helvetica Neue</vt:lpstr>
      <vt:lpstr>Produkt Extralight</vt:lpstr>
      <vt:lpstr>Produkt Light</vt:lpstr>
      <vt:lpstr>Times New Roman</vt:lpstr>
      <vt:lpstr>35_DynamicWavesDark</vt:lpstr>
      <vt:lpstr>Отчёт женской сборной команды Российской Федерации по прыжкам на лыжах с трамплина.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Отчёт женской сборной команды Российской Федерации по прыжкам на лыжах с трамплина.</dc:title>
  <dc:creator>Shestoperov Ruslan</dc:creator>
  <cp:lastModifiedBy>Линар Мустафин</cp:lastModifiedBy>
  <cp:revision>1</cp:revision>
  <dcterms:modified xsi:type="dcterms:W3CDTF">2025-02-10T12:50:58Z</dcterms:modified>
</cp:coreProperties>
</file>